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0.4553191489361702</c:v>
                </c:pt>
                <c:pt idx="1">
                  <c:v>0.53829787234042559</c:v>
                </c:pt>
                <c:pt idx="2">
                  <c:v>0</c:v>
                </c:pt>
                <c:pt idx="3">
                  <c:v>6.3829787234042541E-3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Sheet1!$G$2:$G$4</c:f>
              <c:numCache>
                <c:formatCode>0.0;;</c:formatCode>
                <c:ptCount val="3"/>
                <c:pt idx="0">
                  <c:v>6.1110402362787992</c:v>
                </c:pt>
                <c:pt idx="1">
                  <c:v>6.263895379731089</c:v>
                </c:pt>
                <c:pt idx="2">
                  <c:v>5.9781318018551763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3.8889597637212008</c:v>
                </c:pt>
                <c:pt idx="1">
                  <c:v>3.736104620268911</c:v>
                </c:pt>
                <c:pt idx="2">
                  <c:v>4.0218681981448237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Sheet1!$G$2:$G$4</c:f>
              <c:numCache>
                <c:formatCode>0.0;;</c:formatCode>
                <c:ptCount val="3"/>
                <c:pt idx="0">
                  <c:v>8.6626307963986751</c:v>
                </c:pt>
                <c:pt idx="1">
                  <c:v>8.3438480165841202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Sheet1!$H$2:$H$4</c:f>
              <c:numCache>
                <c:formatCode>0.0;;</c:formatCode>
                <c:ptCount val="3"/>
                <c:pt idx="0">
                  <c:v>0</c:v>
                </c:pt>
                <c:pt idx="1">
                  <c:v>0</c:v>
                </c:pt>
                <c:pt idx="2">
                  <c:v>8.9324858936921068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1.3373692036013249</c:v>
                </c:pt>
                <c:pt idx="1">
                  <c:v>1.6561519834158798</c:v>
                </c:pt>
                <c:pt idx="2">
                  <c:v>1.0675141063078932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Sheet1!$G$2:$G$4</c:f>
              <c:numCache>
                <c:formatCode>0.0;;</c:formatCode>
                <c:ptCount val="3"/>
                <c:pt idx="0">
                  <c:v>8.9910448067599713</c:v>
                </c:pt>
                <c:pt idx="1">
                  <c:v>8.9173761376895513</c:v>
                </c:pt>
                <c:pt idx="2">
                  <c:v>8.9865496078692093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1.0089551932400287</c:v>
                </c:pt>
                <c:pt idx="1">
                  <c:v>1.0826238623104487</c:v>
                </c:pt>
                <c:pt idx="2">
                  <c:v>1.0134503921307907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Sheet1!$G$2:$G$4</c:f>
              <c:numCache>
                <c:formatCode>0.0;;</c:formatCode>
                <c:ptCount val="3"/>
                <c:pt idx="0">
                  <c:v>3.4119388038487619</c:v>
                </c:pt>
                <c:pt idx="1">
                  <c:v>3.5180820568286588</c:v>
                </c:pt>
                <c:pt idx="2">
                  <c:v>3.3555250651061139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6.5880611961512381</c:v>
                </c:pt>
                <c:pt idx="1">
                  <c:v>6.4819179431713412</c:v>
                </c:pt>
                <c:pt idx="2">
                  <c:v>6.6444749348938856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Huddersfield Royal Infirmary (47)</c:v>
                </c:pt>
                <c:pt idx="2">
                  <c:v>Calderdale Royal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Huddersfield Royal Infirmary (47)</c:v>
                </c:pt>
                <c:pt idx="2">
                  <c:v>Calderdale Royal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Huddersfield Royal Infirmary (47)</c:v>
                </c:pt>
                <c:pt idx="2">
                  <c:v>Calderdale Royal Hospital (49)</c:v>
                </c:pt>
              </c:strCache>
            </c:strRef>
          </c:cat>
          <c:val>
            <c:numRef>
              <c:f>Sheet1!$F$2:$F$4</c:f>
              <c:numCache>
                <c:formatCode>0.0;;</c:formatCode>
                <c:ptCount val="3"/>
                <c:pt idx="0">
                  <c:v>0</c:v>
                </c:pt>
                <c:pt idx="1">
                  <c:v>0</c:v>
                </c:pt>
                <c:pt idx="2">
                  <c:v>5.2410357032876238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Huddersfield Royal Infirmary (47)</c:v>
                </c:pt>
                <c:pt idx="2">
                  <c:v>Calderdale Royal Hospital (49)</c:v>
                </c:pt>
              </c:strCache>
            </c:strRef>
          </c:cat>
          <c:val>
            <c:numRef>
              <c:f>Sheet1!$G$2:$G$4</c:f>
              <c:numCache>
                <c:formatCode>0.0;;</c:formatCode>
                <c:ptCount val="3"/>
                <c:pt idx="0">
                  <c:v>5.8627623240914426</c:v>
                </c:pt>
                <c:pt idx="1">
                  <c:v>6.6692351167666004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Huddersfield Royal Infirmary (47)</c:v>
                </c:pt>
                <c:pt idx="2">
                  <c:v>Calderdale Royal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Huddersfield Royal Infirmary (47)</c:v>
                </c:pt>
                <c:pt idx="2">
                  <c:v>Calderdale Royal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Huddersfield Royal Infirmary (47)</c:v>
                </c:pt>
                <c:pt idx="2">
                  <c:v>Calderdale Royal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4.1372376759085574</c:v>
                </c:pt>
                <c:pt idx="1">
                  <c:v>3.3307648832333996</c:v>
                </c:pt>
                <c:pt idx="2">
                  <c:v>4.7589642967123762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(213)</c:v>
                </c:pt>
                <c:pt idx="2">
                  <c:v>Calderdale Royal Hospital (246)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(213)</c:v>
                </c:pt>
                <c:pt idx="2">
                  <c:v>Calderdale Royal Hospital (246)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(213)</c:v>
                </c:pt>
                <c:pt idx="2">
                  <c:v>Calderdale Royal Hospital (246)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(213)</c:v>
                </c:pt>
                <c:pt idx="2">
                  <c:v>Calderdale Royal Hospital (246)</c:v>
                </c:pt>
              </c:strCache>
            </c:strRef>
          </c:cat>
          <c:val>
            <c:numRef>
              <c:f>Sheet1!$G$2:$G$4</c:f>
              <c:numCache>
                <c:formatCode>0.0;;</c:formatCode>
                <c:ptCount val="3"/>
                <c:pt idx="0">
                  <c:v>8.9895275865533861</c:v>
                </c:pt>
                <c:pt idx="1">
                  <c:v>8.9677283559005954</c:v>
                </c:pt>
                <c:pt idx="2">
                  <c:v>9.0330056193424184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(213)</c:v>
                </c:pt>
                <c:pt idx="2">
                  <c:v>Calderdale Royal Hospital (246)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(213)</c:v>
                </c:pt>
                <c:pt idx="2">
                  <c:v>Calderdale Royal Hospital (246)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(213)</c:v>
                </c:pt>
                <c:pt idx="2">
                  <c:v>Calderdale Royal Hospital (246)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1.0104724134466139</c:v>
                </c:pt>
                <c:pt idx="1">
                  <c:v>1.0322716440994046</c:v>
                </c:pt>
                <c:pt idx="2">
                  <c:v>0.96699438065758159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Huddersfield Royal Infirmary (157)</c:v>
                </c:pt>
                <c:pt idx="2">
                  <c:v>Calderdale Royal Hospital (165)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Huddersfield Royal Infirmary (157)</c:v>
                </c:pt>
                <c:pt idx="2">
                  <c:v>Calderdale Royal Hospital (165)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Huddersfield Royal Infirmary (157)</c:v>
                </c:pt>
                <c:pt idx="2">
                  <c:v>Calderdale Royal Hospital (165)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Huddersfield Royal Infirmary (157)</c:v>
                </c:pt>
                <c:pt idx="2">
                  <c:v>Calderdale Royal Hospital (165)</c:v>
                </c:pt>
              </c:strCache>
            </c:strRef>
          </c:cat>
          <c:val>
            <c:numRef>
              <c:f>Sheet1!$G$2:$G$4</c:f>
              <c:numCache>
                <c:formatCode>0.0;;</c:formatCode>
                <c:ptCount val="3"/>
                <c:pt idx="0">
                  <c:v>8.0868752146611467</c:v>
                </c:pt>
                <c:pt idx="1">
                  <c:v>8.3434989524111991</c:v>
                </c:pt>
                <c:pt idx="2">
                  <c:v>7.9327348291294344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Huddersfield Royal Infirmary (157)</c:v>
                </c:pt>
                <c:pt idx="2">
                  <c:v>Calderdale Royal Hospital (165)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Huddersfield Royal Infirmary (157)</c:v>
                </c:pt>
                <c:pt idx="2">
                  <c:v>Calderdale Royal Hospital (165)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Huddersfield Royal Infirmary (157)</c:v>
                </c:pt>
                <c:pt idx="2">
                  <c:v>Calderdale Royal Hospital (165)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1.9131247853388533</c:v>
                </c:pt>
                <c:pt idx="1">
                  <c:v>1.6565010475888009</c:v>
                </c:pt>
                <c:pt idx="2">
                  <c:v>2.0672651708705656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Huddersfield Royal Infirmary (128)</c:v>
                </c:pt>
                <c:pt idx="2">
                  <c:v>Calderdale Royal Hospital (138)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Huddersfield Royal Infirmary (128)</c:v>
                </c:pt>
                <c:pt idx="2">
                  <c:v>Calderdale Royal Hospital (138)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Huddersfield Royal Infirmary (128)</c:v>
                </c:pt>
                <c:pt idx="2">
                  <c:v>Calderdale Royal Hospital (138)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Huddersfield Royal Infirmary (128)</c:v>
                </c:pt>
                <c:pt idx="2">
                  <c:v>Calderdale Royal Hospital (138)</c:v>
                </c:pt>
              </c:strCache>
            </c:strRef>
          </c:cat>
          <c:val>
            <c:numRef>
              <c:f>Sheet1!$G$2:$G$4</c:f>
              <c:numCache>
                <c:formatCode>0.0;;</c:formatCode>
                <c:ptCount val="3"/>
                <c:pt idx="0">
                  <c:v>8.2980011873870545</c:v>
                </c:pt>
                <c:pt idx="1">
                  <c:v>8.4657046246719592</c:v>
                </c:pt>
                <c:pt idx="2">
                  <c:v>8.1846511601174221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Huddersfield Royal Infirmary (128)</c:v>
                </c:pt>
                <c:pt idx="2">
                  <c:v>Calderdale Royal Hospital (138)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Huddersfield Royal Infirmary (128)</c:v>
                </c:pt>
                <c:pt idx="2">
                  <c:v>Calderdale Royal Hospital (138)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Huddersfield Royal Infirmary (128)</c:v>
                </c:pt>
                <c:pt idx="2">
                  <c:v>Calderdale Royal Hospital (138)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1.7019988126129455</c:v>
                </c:pt>
                <c:pt idx="1">
                  <c:v>1.5342953753280408</c:v>
                </c:pt>
                <c:pt idx="2">
                  <c:v>1.8153488398825779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Huddersfield Royal Infirmary (74)</c:v>
                </c:pt>
                <c:pt idx="2">
                  <c:v>Calderdale Royal Hospital (88)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Huddersfield Royal Infirmary (74)</c:v>
                </c:pt>
                <c:pt idx="2">
                  <c:v>Calderdale Royal Hospital (88)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Huddersfield Royal Infirmary (74)</c:v>
                </c:pt>
                <c:pt idx="2">
                  <c:v>Calderdale Royal Hospital (88)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Huddersfield Royal Infirmary (74)</c:v>
                </c:pt>
                <c:pt idx="2">
                  <c:v>Calderdale Royal Hospital (88)</c:v>
                </c:pt>
              </c:strCache>
            </c:strRef>
          </c:cat>
          <c:val>
            <c:numRef>
              <c:f>Sheet1!$G$2:$G$4</c:f>
              <c:numCache>
                <c:formatCode>0.0;;</c:formatCode>
                <c:ptCount val="3"/>
                <c:pt idx="0">
                  <c:v>8.3048739654510175</c:v>
                </c:pt>
                <c:pt idx="1">
                  <c:v>8.4415868230417157</c:v>
                </c:pt>
                <c:pt idx="2">
                  <c:v>8.3231220152646799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Huddersfield Royal Infirmary (74)</c:v>
                </c:pt>
                <c:pt idx="2">
                  <c:v>Calderdale Royal Hospital (88)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Huddersfield Royal Infirmary (74)</c:v>
                </c:pt>
                <c:pt idx="2">
                  <c:v>Calderdale Royal Hospital (88)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Huddersfield Royal Infirmary (74)</c:v>
                </c:pt>
                <c:pt idx="2">
                  <c:v>Calderdale Royal Hospital (88)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1.6951260345489825</c:v>
                </c:pt>
                <c:pt idx="1">
                  <c:v>1.5584131769582843</c:v>
                </c:pt>
                <c:pt idx="2">
                  <c:v>1.6768779847353201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Huddersfield Royal Infirmary (94)</c:v>
                </c:pt>
                <c:pt idx="2">
                  <c:v>Calderdale Royal Hospital (99)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Huddersfield Royal Infirmary (94)</c:v>
                </c:pt>
                <c:pt idx="2">
                  <c:v>Calderdale Royal Hospital (99)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Huddersfield Royal Infirmary (94)</c:v>
                </c:pt>
                <c:pt idx="2">
                  <c:v>Calderdale Royal Hospital (99)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Huddersfield Royal Infirmary (94)</c:v>
                </c:pt>
                <c:pt idx="2">
                  <c:v>Calderdale Royal Hospital (99)</c:v>
                </c:pt>
              </c:strCache>
            </c:strRef>
          </c:cat>
          <c:val>
            <c:numRef>
              <c:f>Sheet1!$G$2:$G$4</c:f>
              <c:numCache>
                <c:formatCode>0.0;;</c:formatCode>
                <c:ptCount val="3"/>
                <c:pt idx="0">
                  <c:v>6.0073695168531343</c:v>
                </c:pt>
                <c:pt idx="1">
                  <c:v>6.4767429643034919</c:v>
                </c:pt>
                <c:pt idx="2">
                  <c:v>5.5843630182182808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Huddersfield Royal Infirmary (94)</c:v>
                </c:pt>
                <c:pt idx="2">
                  <c:v>Calderdale Royal Hospital (99)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Huddersfield Royal Infirmary (94)</c:v>
                </c:pt>
                <c:pt idx="2">
                  <c:v>Calderdale Royal Hospital (99)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Huddersfield Royal Infirmary (94)</c:v>
                </c:pt>
                <c:pt idx="2">
                  <c:v>Calderdale Royal Hospital (99)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3.9926304831468657</c:v>
                </c:pt>
                <c:pt idx="1">
                  <c:v>3.5232570356965081</c:v>
                </c:pt>
                <c:pt idx="2">
                  <c:v>4.4156369817817192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(193)</c:v>
                </c:pt>
                <c:pt idx="2">
                  <c:v>Calderdale Royal Hospital (238)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(193)</c:v>
                </c:pt>
                <c:pt idx="2">
                  <c:v>Calderdale Royal Hospital (238)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(193)</c:v>
                </c:pt>
                <c:pt idx="2">
                  <c:v>Calderdale Royal Hospital (238)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(193)</c:v>
                </c:pt>
                <c:pt idx="2">
                  <c:v>Calderdale Royal Hospital (238)</c:v>
                </c:pt>
              </c:strCache>
            </c:strRef>
          </c:cat>
          <c:val>
            <c:numRef>
              <c:f>Sheet1!$G$2:$G$4</c:f>
              <c:numCache>
                <c:formatCode>0.0;;</c:formatCode>
                <c:ptCount val="3"/>
                <c:pt idx="0">
                  <c:v>9.4079064685253933</c:v>
                </c:pt>
                <c:pt idx="1">
                  <c:v>9.353719580771271</c:v>
                </c:pt>
                <c:pt idx="2">
                  <c:v>9.4516411839045453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(193)</c:v>
                </c:pt>
                <c:pt idx="2">
                  <c:v>Calderdale Royal Hospital (238)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(193)</c:v>
                </c:pt>
                <c:pt idx="2">
                  <c:v>Calderdale Royal Hospital (238)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(193)</c:v>
                </c:pt>
                <c:pt idx="2">
                  <c:v>Calderdale Royal Hospital (238)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0.59209353147460675</c:v>
                </c:pt>
                <c:pt idx="1">
                  <c:v>0.64628041922872903</c:v>
                </c:pt>
                <c:pt idx="2">
                  <c:v>0.54835881609545467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Huddersfield Royal Infirmary (197)</c:v>
                </c:pt>
                <c:pt idx="2">
                  <c:v>Calderdale Royal Hospital (231)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Huddersfield Royal Infirmary (197)</c:v>
                </c:pt>
                <c:pt idx="2">
                  <c:v>Calderdale Royal Hospital (231)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Huddersfield Royal Infirmary (197)</c:v>
                </c:pt>
                <c:pt idx="2">
                  <c:v>Calderdale Royal Hospital (231)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Huddersfield Royal Infirmary (197)</c:v>
                </c:pt>
                <c:pt idx="2">
                  <c:v>Calderdale Royal Hospital (231)</c:v>
                </c:pt>
              </c:strCache>
            </c:strRef>
          </c:cat>
          <c:val>
            <c:numRef>
              <c:f>Sheet1!$G$2:$G$4</c:f>
              <c:numCache>
                <c:formatCode>0.0;;</c:formatCode>
                <c:ptCount val="3"/>
                <c:pt idx="0">
                  <c:v>8.3739201059450341</c:v>
                </c:pt>
                <c:pt idx="1">
                  <c:v>8.2616442496944043</c:v>
                </c:pt>
                <c:pt idx="2">
                  <c:v>8.5109878744203318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Huddersfield Royal Infirmary (197)</c:v>
                </c:pt>
                <c:pt idx="2">
                  <c:v>Calderdale Royal Hospital (231)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Huddersfield Royal Infirmary (197)</c:v>
                </c:pt>
                <c:pt idx="2">
                  <c:v>Calderdale Royal Hospital (231)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Huddersfield Royal Infirmary (197)</c:v>
                </c:pt>
                <c:pt idx="2">
                  <c:v>Calderdale Royal Hospital (231)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1.6260798940549659</c:v>
                </c:pt>
                <c:pt idx="1">
                  <c:v>1.7383557503055957</c:v>
                </c:pt>
                <c:pt idx="2">
                  <c:v>1.4890121255796682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(211)</c:v>
                </c:pt>
                <c:pt idx="2">
                  <c:v>Calderdale Royal Hospital (251)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(211)</c:v>
                </c:pt>
                <c:pt idx="2">
                  <c:v>Calderdale Royal Hospital (251)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(211)</c:v>
                </c:pt>
                <c:pt idx="2">
                  <c:v>Calderdale Royal Hospital (251)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(211)</c:v>
                </c:pt>
                <c:pt idx="2">
                  <c:v>Calderdale Royal Hospital (251)</c:v>
                </c:pt>
              </c:strCache>
            </c:strRef>
          </c:cat>
          <c:val>
            <c:numRef>
              <c:f>Sheet1!$G$2:$G$4</c:f>
              <c:numCache>
                <c:formatCode>0.0;;</c:formatCode>
                <c:ptCount val="3"/>
                <c:pt idx="0">
                  <c:v>8.9802803051788995</c:v>
                </c:pt>
                <c:pt idx="1">
                  <c:v>9.1960204676987587</c:v>
                </c:pt>
                <c:pt idx="2">
                  <c:v>8.8537115615947517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(211)</c:v>
                </c:pt>
                <c:pt idx="2">
                  <c:v>Calderdale Royal Hospital (251)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(211)</c:v>
                </c:pt>
                <c:pt idx="2">
                  <c:v>Calderdale Royal Hospital (251)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(211)</c:v>
                </c:pt>
                <c:pt idx="2">
                  <c:v>Calderdale Royal Hospital (251)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1.0197196948211005</c:v>
                </c:pt>
                <c:pt idx="1">
                  <c:v>0.80397953230124131</c:v>
                </c:pt>
                <c:pt idx="2">
                  <c:v>1.1462884384052483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Huddersfield Royal Infirmary (213)</c:v>
                </c:pt>
                <c:pt idx="2">
                  <c:v>Calderdale Royal Hospital (248)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Huddersfield Royal Infirmary (213)</c:v>
                </c:pt>
                <c:pt idx="2">
                  <c:v>Calderdale Royal Hospital (248)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Huddersfield Royal Infirmary (213)</c:v>
                </c:pt>
                <c:pt idx="2">
                  <c:v>Calderdale Royal Hospital (248)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Huddersfield Royal Infirmary (213)</c:v>
                </c:pt>
                <c:pt idx="2">
                  <c:v>Calderdale Royal Hospital (248)</c:v>
                </c:pt>
              </c:strCache>
            </c:strRef>
          </c:cat>
          <c:val>
            <c:numRef>
              <c:f>Sheet1!$G$2:$G$4</c:f>
              <c:numCache>
                <c:formatCode>0.0;;</c:formatCode>
                <c:ptCount val="3"/>
                <c:pt idx="0">
                  <c:v>8.5395057863947397</c:v>
                </c:pt>
                <c:pt idx="1">
                  <c:v>8.7225934720980813</c:v>
                </c:pt>
                <c:pt idx="2">
                  <c:v>8.406789897006874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Huddersfield Royal Infirmary (213)</c:v>
                </c:pt>
                <c:pt idx="2">
                  <c:v>Calderdale Royal Hospital (248)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Huddersfield Royal Infirmary (213)</c:v>
                </c:pt>
                <c:pt idx="2">
                  <c:v>Calderdale Royal Hospital (248)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Huddersfield Royal Infirmary (213)</c:v>
                </c:pt>
                <c:pt idx="2">
                  <c:v>Calderdale Royal Hospital (248)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1.4604942136052603</c:v>
                </c:pt>
                <c:pt idx="1">
                  <c:v>1.2774065279019187</c:v>
                </c:pt>
                <c:pt idx="2">
                  <c:v>1.593210102993126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(202)</c:v>
                </c:pt>
                <c:pt idx="2">
                  <c:v>Calderdale Royal Hospital (229)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(202)</c:v>
                </c:pt>
                <c:pt idx="2">
                  <c:v>Calderdale Royal Hospital (229)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(202)</c:v>
                </c:pt>
                <c:pt idx="2">
                  <c:v>Calderdale Royal Hospital (229)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(202)</c:v>
                </c:pt>
                <c:pt idx="2">
                  <c:v>Calderdale Royal Hospital (229)</c:v>
                </c:pt>
              </c:strCache>
            </c:strRef>
          </c:cat>
          <c:val>
            <c:numRef>
              <c:f>Sheet1!$G$2:$G$4</c:f>
              <c:numCache>
                <c:formatCode>0.0;;</c:formatCode>
                <c:ptCount val="3"/>
                <c:pt idx="0">
                  <c:v>8.7193167964826372</c:v>
                </c:pt>
                <c:pt idx="1">
                  <c:v>8.6512841468422366</c:v>
                </c:pt>
                <c:pt idx="2">
                  <c:v>8.8032611553603584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(202)</c:v>
                </c:pt>
                <c:pt idx="2">
                  <c:v>Calderdale Royal Hospital (229)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(202)</c:v>
                </c:pt>
                <c:pt idx="2">
                  <c:v>Calderdale Royal Hospital (229)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Huddersfield Royal Infirmary (202)</c:v>
                </c:pt>
                <c:pt idx="2">
                  <c:v>Calderdale Royal Hospital (229)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1.2806832035173628</c:v>
                </c:pt>
                <c:pt idx="1">
                  <c:v>1.3487158531577634</c:v>
                </c:pt>
                <c:pt idx="2">
                  <c:v>1.1967388446396416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Huddersfield Royal Infirmary (214)</c:v>
                </c:pt>
                <c:pt idx="2">
                  <c:v>Calderdale Royal Hospital (252)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Huddersfield Royal Infirmary (214)</c:v>
                </c:pt>
                <c:pt idx="2">
                  <c:v>Calderdale Royal Hospital (252)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Huddersfield Royal Infirmary (214)</c:v>
                </c:pt>
                <c:pt idx="2">
                  <c:v>Calderdale Royal Hospital (252)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Huddersfield Royal Infirmary (214)</c:v>
                </c:pt>
                <c:pt idx="2">
                  <c:v>Calderdale Royal Hospital (252)</c:v>
                </c:pt>
              </c:strCache>
            </c:strRef>
          </c:cat>
          <c:val>
            <c:numRef>
              <c:f>Sheet1!$G$2:$G$4</c:f>
              <c:numCache>
                <c:formatCode>0.0;;</c:formatCode>
                <c:ptCount val="3"/>
                <c:pt idx="0">
                  <c:v>9.0185233243242404</c:v>
                </c:pt>
                <c:pt idx="1">
                  <c:v>8.9669168868000408</c:v>
                </c:pt>
                <c:pt idx="2">
                  <c:v>9.0909349773333492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Huddersfield Royal Infirmary (214)</c:v>
                </c:pt>
                <c:pt idx="2">
                  <c:v>Calderdale Royal Hospital (252)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Huddersfield Royal Infirmary (214)</c:v>
                </c:pt>
                <c:pt idx="2">
                  <c:v>Calderdale Royal Hospital (252)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Huddersfield Royal Infirmary (214)</c:v>
                </c:pt>
                <c:pt idx="2">
                  <c:v>Calderdale Royal Hospital (252)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0.98147667567575958</c:v>
                </c:pt>
                <c:pt idx="1">
                  <c:v>1.0330831131999592</c:v>
                </c:pt>
                <c:pt idx="2">
                  <c:v>0.90906502266665079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Sheet1!$G$2:$G$4</c:f>
              <c:numCache>
                <c:formatCode>0.0;;</c:formatCode>
                <c:ptCount val="3"/>
                <c:pt idx="0">
                  <c:v>8.8102027290931879</c:v>
                </c:pt>
                <c:pt idx="1">
                  <c:v>9.015555552591195</c:v>
                </c:pt>
                <c:pt idx="2">
                  <c:v>8.6583068614475245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1.1897972709068121</c:v>
                </c:pt>
                <c:pt idx="1">
                  <c:v>0.98444444740880499</c:v>
                </c:pt>
                <c:pt idx="2">
                  <c:v>1.3416931385524755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(213)</c:v>
                </c:pt>
                <c:pt idx="2">
                  <c:v>Calderdale Royal Hospital (250)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(213)</c:v>
                </c:pt>
                <c:pt idx="2">
                  <c:v>Calderdale Royal Hospital (250)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(213)</c:v>
                </c:pt>
                <c:pt idx="2">
                  <c:v>Calderdale Royal Hospital (250)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(213)</c:v>
                </c:pt>
                <c:pt idx="2">
                  <c:v>Calderdale Royal Hospital (250)</c:v>
                </c:pt>
              </c:strCache>
            </c:strRef>
          </c:cat>
          <c:val>
            <c:numRef>
              <c:f>Sheet1!$G$2:$G$4</c:f>
              <c:numCache>
                <c:formatCode>0.0;;</c:formatCode>
                <c:ptCount val="3"/>
                <c:pt idx="0">
                  <c:v>7.3573833873129466</c:v>
                </c:pt>
                <c:pt idx="1">
                  <c:v>7.1853833079881886</c:v>
                </c:pt>
                <c:pt idx="2">
                  <c:v>7.5274430450368808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(213)</c:v>
                </c:pt>
                <c:pt idx="2">
                  <c:v>Calderdale Royal Hospital (250)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(213)</c:v>
                </c:pt>
                <c:pt idx="2">
                  <c:v>Calderdale Royal Hospital (250)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(213)</c:v>
                </c:pt>
                <c:pt idx="2">
                  <c:v>Calderdale Royal Hospital (250)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2.6426166126870534</c:v>
                </c:pt>
                <c:pt idx="1">
                  <c:v>2.8146166920118114</c:v>
                </c:pt>
                <c:pt idx="2">
                  <c:v>2.4725569549631192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Huddersfield Royal Infirmary (188)</c:v>
                </c:pt>
                <c:pt idx="2">
                  <c:v>Calderdale Royal Hospital (221)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Huddersfield Royal Infirmary (188)</c:v>
                </c:pt>
                <c:pt idx="2">
                  <c:v>Calderdale Royal Hospital (221)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Huddersfield Royal Infirmary (188)</c:v>
                </c:pt>
                <c:pt idx="2">
                  <c:v>Calderdale Royal Hospital (221)</c:v>
                </c:pt>
              </c:strCache>
            </c:strRef>
          </c:cat>
          <c:val>
            <c:numRef>
              <c:f>Sheet1!$F$2:$F$4</c:f>
              <c:numCache>
                <c:formatCode>0.0;;</c:formatCode>
                <c:ptCount val="3"/>
                <c:pt idx="0">
                  <c:v>0</c:v>
                </c:pt>
                <c:pt idx="1">
                  <c:v>7.2470789797655533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Huddersfield Royal Infirmary (188)</c:v>
                </c:pt>
                <c:pt idx="2">
                  <c:v>Calderdale Royal Hospital (221)</c:v>
                </c:pt>
              </c:strCache>
            </c:strRef>
          </c:cat>
          <c:val>
            <c:numRef>
              <c:f>Sheet1!$G$2:$G$4</c:f>
              <c:numCache>
                <c:formatCode>0.0;;</c:formatCode>
                <c:ptCount val="3"/>
                <c:pt idx="0">
                  <c:v>7.5936299647704946</c:v>
                </c:pt>
                <c:pt idx="1">
                  <c:v>0</c:v>
                </c:pt>
                <c:pt idx="2">
                  <c:v>7.8897213301831988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Huddersfield Royal Infirmary (188)</c:v>
                </c:pt>
                <c:pt idx="2">
                  <c:v>Calderdale Royal Hospital (221)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Huddersfield Royal Infirmary (188)</c:v>
                </c:pt>
                <c:pt idx="2">
                  <c:v>Calderdale Royal Hospital (221)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Huddersfield Royal Infirmary (188)</c:v>
                </c:pt>
                <c:pt idx="2">
                  <c:v>Calderdale Royal Hospital (221)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2.4063700352295054</c:v>
                </c:pt>
                <c:pt idx="1">
                  <c:v>2.7529210202344467</c:v>
                </c:pt>
                <c:pt idx="2">
                  <c:v>2.1102786698168012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Huddersfield Royal Infirmary (204)</c:v>
                </c:pt>
                <c:pt idx="2">
                  <c:v>Calderdale Royal Hospital (241)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Huddersfield Royal Infirmary (204)</c:v>
                </c:pt>
                <c:pt idx="2">
                  <c:v>Calderdale Royal Hospital (241)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Huddersfield Royal Infirmary (204)</c:v>
                </c:pt>
                <c:pt idx="2">
                  <c:v>Calderdale Royal Hospital (241)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Huddersfield Royal Infirmary (204)</c:v>
                </c:pt>
                <c:pt idx="2">
                  <c:v>Calderdale Royal Hospital (241)</c:v>
                </c:pt>
              </c:strCache>
            </c:strRef>
          </c:cat>
          <c:val>
            <c:numRef>
              <c:f>Sheet1!$G$2:$G$4</c:f>
              <c:numCache>
                <c:formatCode>0.0;;</c:formatCode>
                <c:ptCount val="3"/>
                <c:pt idx="0">
                  <c:v>7.1113348259201423</c:v>
                </c:pt>
                <c:pt idx="1">
                  <c:v>7.4222749415799427</c:v>
                </c:pt>
                <c:pt idx="2">
                  <c:v>6.8555316294886461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Huddersfield Royal Infirmary (204)</c:v>
                </c:pt>
                <c:pt idx="2">
                  <c:v>Calderdale Royal Hospital (241)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Huddersfield Royal Infirmary (204)</c:v>
                </c:pt>
                <c:pt idx="2">
                  <c:v>Calderdale Royal Hospital (241)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Huddersfield Royal Infirmary (204)</c:v>
                </c:pt>
                <c:pt idx="2">
                  <c:v>Calderdale Royal Hospital (241)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2.8886651740798577</c:v>
                </c:pt>
                <c:pt idx="1">
                  <c:v>2.5777250584200573</c:v>
                </c:pt>
                <c:pt idx="2">
                  <c:v>3.1444683705113539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6.7668199864502583</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(207)</c:v>
                </c:pt>
                <c:pt idx="2">
                  <c:v>Calderdale Royal Hospital (245)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(207)</c:v>
                </c:pt>
                <c:pt idx="2">
                  <c:v>Calderdale Royal Hospital (245)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(207)</c:v>
                </c:pt>
                <c:pt idx="2">
                  <c:v>Calderdale Royal Hospital (245)</c:v>
                </c:pt>
              </c:strCache>
            </c:strRef>
          </c:cat>
          <c:val>
            <c:numRef>
              <c:f>Sheet1!$F$2:$F$4</c:f>
              <c:numCache>
                <c:formatCode>0.0;;</c:formatCode>
                <c:ptCount val="3"/>
                <c:pt idx="0">
                  <c:v>8.5148576603826225</c:v>
                </c:pt>
                <c:pt idx="1">
                  <c:v>0</c:v>
                </c:pt>
                <c:pt idx="2">
                  <c:v>8.4083718144979667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(207)</c:v>
                </c:pt>
                <c:pt idx="2">
                  <c:v>Calderdale Royal Hospital (245)</c:v>
                </c:pt>
              </c:strCache>
            </c:strRef>
          </c:cat>
          <c:val>
            <c:numRef>
              <c:f>Sheet1!$G$2:$G$4</c:f>
              <c:numCache>
                <c:formatCode>0.0;;</c:formatCode>
                <c:ptCount val="3"/>
                <c:pt idx="0">
                  <c:v>0</c:v>
                </c:pt>
                <c:pt idx="1">
                  <c:v>8.6606817490985843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(207)</c:v>
                </c:pt>
                <c:pt idx="2">
                  <c:v>Calderdale Royal Hospital (245)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(207)</c:v>
                </c:pt>
                <c:pt idx="2">
                  <c:v>Calderdale Royal Hospital (245)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(207)</c:v>
                </c:pt>
                <c:pt idx="2">
                  <c:v>Calderdale Royal Hospital (245)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1.4851423396173775</c:v>
                </c:pt>
                <c:pt idx="1">
                  <c:v>1.3393182509014157</c:v>
                </c:pt>
                <c:pt idx="2">
                  <c:v>1.5916281855020333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Huddersfield Royal Infirmary (190)</c:v>
                </c:pt>
                <c:pt idx="2">
                  <c:v>Calderdale Royal Hospital (210)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Huddersfield Royal Infirmary (190)</c:v>
                </c:pt>
                <c:pt idx="2">
                  <c:v>Calderdale Royal Hospital (210)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Huddersfield Royal Infirmary (190)</c:v>
                </c:pt>
                <c:pt idx="2">
                  <c:v>Calderdale Royal Hospital (210)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Huddersfield Royal Infirmary (190)</c:v>
                </c:pt>
                <c:pt idx="2">
                  <c:v>Calderdale Royal Hospital (210)</c:v>
                </c:pt>
              </c:strCache>
            </c:strRef>
          </c:cat>
          <c:val>
            <c:numRef>
              <c:f>Sheet1!$G$2:$G$4</c:f>
              <c:numCache>
                <c:formatCode>0.0;;</c:formatCode>
                <c:ptCount val="3"/>
                <c:pt idx="0">
                  <c:v>7.8766992883334126</c:v>
                </c:pt>
                <c:pt idx="1">
                  <c:v>8.1061849194657754</c:v>
                </c:pt>
                <c:pt idx="2">
                  <c:v>7.7485014981217333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Huddersfield Royal Infirmary (190)</c:v>
                </c:pt>
                <c:pt idx="2">
                  <c:v>Calderdale Royal Hospital (210)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Huddersfield Royal Infirmary (190)</c:v>
                </c:pt>
                <c:pt idx="2">
                  <c:v>Calderdale Royal Hospital (210)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Huddersfield Royal Infirmary (190)</c:v>
                </c:pt>
                <c:pt idx="2">
                  <c:v>Calderdale Royal Hospital (210)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2.1233007116665874</c:v>
                </c:pt>
                <c:pt idx="1">
                  <c:v>1.8938150805342246</c:v>
                </c:pt>
                <c:pt idx="2">
                  <c:v>2.2514985018782667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Huddersfield Royal Infirmary (209)</c:v>
                </c:pt>
                <c:pt idx="2">
                  <c:v>Calderdale Royal Hospital (244)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Huddersfield Royal Infirmary (209)</c:v>
                </c:pt>
                <c:pt idx="2">
                  <c:v>Calderdale Royal Hospital (244)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Huddersfield Royal Infirmary (209)</c:v>
                </c:pt>
                <c:pt idx="2">
                  <c:v>Calderdale Royal Hospital (244)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Huddersfield Royal Infirmary (209)</c:v>
                </c:pt>
                <c:pt idx="2">
                  <c:v>Calderdale Royal Hospital (244)</c:v>
                </c:pt>
              </c:strCache>
            </c:strRef>
          </c:cat>
          <c:val>
            <c:numRef>
              <c:f>Sheet1!$G$2:$G$4</c:f>
              <c:numCache>
                <c:formatCode>0.0;;</c:formatCode>
                <c:ptCount val="3"/>
                <c:pt idx="0">
                  <c:v>9.4095517418017991</c:v>
                </c:pt>
                <c:pt idx="1">
                  <c:v>9.2955786357264252</c:v>
                </c:pt>
                <c:pt idx="2">
                  <c:v>9.5270448171528557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Huddersfield Royal Infirmary (209)</c:v>
                </c:pt>
                <c:pt idx="2">
                  <c:v>Calderdale Royal Hospital (244)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Huddersfield Royal Infirmary (209)</c:v>
                </c:pt>
                <c:pt idx="2">
                  <c:v>Calderdale Royal Hospital (244)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Huddersfield Royal Infirmary (209)</c:v>
                </c:pt>
                <c:pt idx="2">
                  <c:v>Calderdale Royal Hospital (244)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0.5904482581982009</c:v>
                </c:pt>
                <c:pt idx="1">
                  <c:v>0.70442136427357482</c:v>
                </c:pt>
                <c:pt idx="2">
                  <c:v>0.47295518284714433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Huddersfield Royal Infirmary (180)</c:v>
                </c:pt>
                <c:pt idx="2">
                  <c:v>Calderdale Royal Hospital (183)</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Huddersfield Royal Infirmary (180)</c:v>
                </c:pt>
                <c:pt idx="2">
                  <c:v>Calderdale Royal Hospital (183)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Huddersfield Royal Infirmary (180)</c:v>
                </c:pt>
                <c:pt idx="2">
                  <c:v>Calderdale Royal Hospital (183)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Huddersfield Royal Infirmary (180)</c:v>
                </c:pt>
                <c:pt idx="2">
                  <c:v>Calderdale Royal Hospital (183)</c:v>
                </c:pt>
              </c:strCache>
            </c:strRef>
          </c:cat>
          <c:val>
            <c:numRef>
              <c:f>Sheet1!$G$2:$G$4</c:f>
              <c:numCache>
                <c:formatCode>0.0;;</c:formatCode>
                <c:ptCount val="3"/>
                <c:pt idx="0">
                  <c:v>8.6241415736271065</c:v>
                </c:pt>
                <c:pt idx="1">
                  <c:v>8.6224794356760306</c:v>
                </c:pt>
                <c:pt idx="2">
                  <c:v>8.6346177111885911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Huddersfield Royal Infirmary (180)</c:v>
                </c:pt>
                <c:pt idx="2">
                  <c:v>Calderdale Royal Hospital (183)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Huddersfield Royal Infirmary (180)</c:v>
                </c:pt>
                <c:pt idx="2">
                  <c:v>Calderdale Royal Hospital (183)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Huddersfield Royal Infirmary (180)</c:v>
                </c:pt>
                <c:pt idx="2">
                  <c:v>Calderdale Royal Hospital (183)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1.3758584263728935</c:v>
                </c:pt>
                <c:pt idx="1">
                  <c:v>1.3775205643239694</c:v>
                </c:pt>
                <c:pt idx="2">
                  <c:v>1.3653822888114089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(200)</c:v>
                </c:pt>
                <c:pt idx="2">
                  <c:v>Calderdale Royal Hospital (222)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(200)</c:v>
                </c:pt>
                <c:pt idx="2">
                  <c:v>Calderdale Royal Hospital (222)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(200)</c:v>
                </c:pt>
                <c:pt idx="2">
                  <c:v>Calderdale Royal Hospital (222)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(200)</c:v>
                </c:pt>
                <c:pt idx="2">
                  <c:v>Calderdale Royal Hospital (222)</c:v>
                </c:pt>
              </c:strCache>
            </c:strRef>
          </c:cat>
          <c:val>
            <c:numRef>
              <c:f>Sheet1!$G$2:$G$4</c:f>
              <c:numCache>
                <c:formatCode>0.0;;</c:formatCode>
                <c:ptCount val="3"/>
                <c:pt idx="0">
                  <c:v>8.4718467752270534</c:v>
                </c:pt>
                <c:pt idx="1">
                  <c:v>8.5823779096055315</c:v>
                </c:pt>
                <c:pt idx="2">
                  <c:v>8.372024285808088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(200)</c:v>
                </c:pt>
                <c:pt idx="2">
                  <c:v>Calderdale Royal Hospital (222)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(200)</c:v>
                </c:pt>
                <c:pt idx="2">
                  <c:v>Calderdale Royal Hospital (222)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(200)</c:v>
                </c:pt>
                <c:pt idx="2">
                  <c:v>Calderdale Royal Hospital (222)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1.5281532247729466</c:v>
                </c:pt>
                <c:pt idx="1">
                  <c:v>1.4176220903944685</c:v>
                </c:pt>
                <c:pt idx="2">
                  <c:v>1.627975714191912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Huddersfield Royal Infirmary (-)</c:v>
                </c:pt>
                <c:pt idx="2">
                  <c:v>Calderdale Royal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Huddersfield Royal Infirmary (39)</c:v>
                </c:pt>
                <c:pt idx="2">
                  <c:v>Calderdale Royal Hospital (35)</c:v>
                </c:pt>
              </c:strCache>
            </c:strRef>
          </c:cat>
          <c:val>
            <c:numRef>
              <c:f>Sheet1!$D$2:$D$4</c:f>
              <c:numCache>
                <c:formatCode>0.0;;</c:formatCode>
                <c:ptCount val="3"/>
                <c:pt idx="0">
                  <c:v>7.5201068364512684</c:v>
                </c:pt>
                <c:pt idx="1">
                  <c:v>8.0261354067718216</c:v>
                </c:pt>
                <c:pt idx="2">
                  <c:v>7.4547684981371827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Huddersfield Royal Infirmary (39)</c:v>
                </c:pt>
                <c:pt idx="2">
                  <c:v>Calderdale Royal Hospital (35)</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Huddersfield Royal Infirmary (39)</c:v>
                </c:pt>
                <c:pt idx="2">
                  <c:v>Calderdale Royal Hospital (35)</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Huddersfield Royal Infirmary (39)</c:v>
                </c:pt>
                <c:pt idx="2">
                  <c:v>Calderdale Royal Hospital (35)</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Huddersfield Royal Infirmary (39)</c:v>
                </c:pt>
                <c:pt idx="2">
                  <c:v>Calderdale Royal Hospital (35)</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Huddersfield Royal Infirmary (39)</c:v>
                </c:pt>
                <c:pt idx="2">
                  <c:v>Calderdale Royal Hospital (35)</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Huddersfield Royal Infirmary (39)</c:v>
                </c:pt>
                <c:pt idx="2">
                  <c:v>Calderdale Royal Hospital (35)</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Huddersfield Royal Infirmary (-)</c:v>
                </c:pt>
                <c:pt idx="2">
                  <c:v>Calderdale Royal Hospital (-)</c:v>
                </c:pt>
              </c:strCache>
            </c:strRef>
          </c:cat>
          <c:val>
            <c:numRef>
              <c:f>Sheet1!$D$2:$D$4</c:f>
              <c:numCache>
                <c:formatCode>0.0;;</c:formatCode>
                <c:ptCount val="3"/>
                <c:pt idx="0">
                  <c:v>7.3916196875951856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Huddersfield Royal Infirmary (-)</c:v>
                </c:pt>
                <c:pt idx="2">
                  <c:v>Calderdale Royal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Huddersfield Royal Infirmary (-)</c:v>
                </c:pt>
                <c:pt idx="2">
                  <c:v>Calderdale Royal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Huddersfield Royal Infirmary (-)</c:v>
                </c:pt>
                <c:pt idx="2">
                  <c:v>Calderdale Royal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Huddersfield Royal Infirmary (-)</c:v>
                </c:pt>
                <c:pt idx="2">
                  <c:v>Calderdale Royal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Huddersfield Royal Infirmary (-)</c:v>
                </c:pt>
                <c:pt idx="2">
                  <c:v>Calderdale Royal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Huddersfield Royal Infirmary (-)</c:v>
                </c:pt>
                <c:pt idx="2">
                  <c:v>Calderdale Royal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Huddersfield Royal Infirmary (-)</c:v>
                </c:pt>
                <c:pt idx="2">
                  <c:v>Calderdale Royal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Huddersfield Royal Infirmary (-)</c:v>
                </c:pt>
                <c:pt idx="2">
                  <c:v>Calderdale Royal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Huddersfield Royal Infirmary (-)</c:v>
                </c:pt>
                <c:pt idx="2">
                  <c:v>Calderdale Royal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Huddersfield Royal Infirmary (-)</c:v>
                </c:pt>
                <c:pt idx="2">
                  <c:v>Calderdale Royal Hospital (-)</c:v>
                </c:pt>
              </c:strCache>
            </c:strRef>
          </c:cat>
          <c:val>
            <c:numRef>
              <c:f>Sheet1!$G$2:$G$4</c:f>
              <c:numCache>
                <c:formatCode>0.0;;</c:formatCode>
                <c:ptCount val="3"/>
                <c:pt idx="0">
                  <c:v>6.0399501369108162</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Huddersfield Royal Infirmary (-)</c:v>
                </c:pt>
                <c:pt idx="2">
                  <c:v>Calderdale Royal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Huddersfield Royal Infirmary (-)</c:v>
                </c:pt>
                <c:pt idx="2">
                  <c:v>Calderdale Royal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Huddersfield Royal Infirmary (-)</c:v>
                </c:pt>
                <c:pt idx="2">
                  <c:v>Calderdale Royal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3.9600498630891838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0.28961371785242518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0.65707511929117013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0.18318763061919441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1.9124527733132197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0.18318763061919441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0.65707511929117057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0.57680454401827408</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6.1857767658396643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Huddersfield Royal Infirmary (-)</c:v>
                </c:pt>
                <c:pt idx="2">
                  <c:v>Calderdale Royal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Huddersfield Royal Infirmary (-)</c:v>
                </c:pt>
                <c:pt idx="2">
                  <c:v>Calderdale Royal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Huddersfield Royal Infirmary (-)</c:v>
                </c:pt>
                <c:pt idx="2">
                  <c:v>Calderdale Royal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Huddersfield Royal Infirmary (-)</c:v>
                </c:pt>
                <c:pt idx="2">
                  <c:v>Calderdale Royal Hospital (-)</c:v>
                </c:pt>
              </c:strCache>
            </c:strRef>
          </c:cat>
          <c:val>
            <c:numRef>
              <c:f>Sheet1!$G$2:$G$4</c:f>
              <c:numCache>
                <c:formatCode>0.0;;</c:formatCode>
                <c:ptCount val="3"/>
                <c:pt idx="0">
                  <c:v>7.2642071107515278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Huddersfield Royal Infirmary (-)</c:v>
                </c:pt>
                <c:pt idx="2">
                  <c:v>Calderdale Royal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Huddersfield Royal Infirmary (-)</c:v>
                </c:pt>
                <c:pt idx="2">
                  <c:v>Calderdale Royal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Huddersfield Royal Infirmary (-)</c:v>
                </c:pt>
                <c:pt idx="2">
                  <c:v>Calderdale Royal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2.7357928892484722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(210)</c:v>
                </c:pt>
                <c:pt idx="2">
                  <c:v>Calderdale Royal Hospital (242)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(210)</c:v>
                </c:pt>
                <c:pt idx="2">
                  <c:v>Calderdale Royal Hospital (242)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(210)</c:v>
                </c:pt>
                <c:pt idx="2">
                  <c:v>Calderdale Royal Hospital (242)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(210)</c:v>
                </c:pt>
                <c:pt idx="2">
                  <c:v>Calderdale Royal Hospital (242)</c:v>
                </c:pt>
              </c:strCache>
            </c:strRef>
          </c:cat>
          <c:val>
            <c:numRef>
              <c:f>Sheet1!$G$2:$G$4</c:f>
              <c:numCache>
                <c:formatCode>0.0;;</c:formatCode>
                <c:ptCount val="3"/>
                <c:pt idx="0">
                  <c:v>6.4320498723422403</c:v>
                </c:pt>
                <c:pt idx="1">
                  <c:v>6.6785303787411401</c:v>
                </c:pt>
                <c:pt idx="2">
                  <c:v>6.2470324762933611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(210)</c:v>
                </c:pt>
                <c:pt idx="2">
                  <c:v>Calderdale Royal Hospital (242)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(210)</c:v>
                </c:pt>
                <c:pt idx="2">
                  <c:v>Calderdale Royal Hospital (242)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Huddersfield Royal Infirmary (210)</c:v>
                </c:pt>
                <c:pt idx="2">
                  <c:v>Calderdale Royal Hospital (242)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3.5679501276577597</c:v>
                </c:pt>
                <c:pt idx="1">
                  <c:v>3.3214696212588599</c:v>
                </c:pt>
                <c:pt idx="2">
                  <c:v>3.7529675237066389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Huddersfield Royal Infirmary (148)</c:v>
                </c:pt>
                <c:pt idx="2">
                  <c:v>Calderdale Royal Hospital (168)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Huddersfield Royal Infirmary (148)</c:v>
                </c:pt>
                <c:pt idx="2">
                  <c:v>Calderdale Royal Hospital (168)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Huddersfield Royal Infirmary (148)</c:v>
                </c:pt>
                <c:pt idx="2">
                  <c:v>Calderdale Royal Hospital (168)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Huddersfield Royal Infirmary (148)</c:v>
                </c:pt>
                <c:pt idx="2">
                  <c:v>Calderdale Royal Hospital (168)</c:v>
                </c:pt>
              </c:strCache>
            </c:strRef>
          </c:cat>
          <c:val>
            <c:numRef>
              <c:f>Sheet1!$G$2:$G$4</c:f>
              <c:numCache>
                <c:formatCode>0.0;;</c:formatCode>
                <c:ptCount val="3"/>
                <c:pt idx="0">
                  <c:v>5.3754039795957294</c:v>
                </c:pt>
                <c:pt idx="1">
                  <c:v>5.7385776403600426</c:v>
                </c:pt>
                <c:pt idx="2">
                  <c:v>5.1235967023459121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Huddersfield Royal Infirmary (148)</c:v>
                </c:pt>
                <c:pt idx="2">
                  <c:v>Calderdale Royal Hospital (168)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Huddersfield Royal Infirmary (148)</c:v>
                </c:pt>
                <c:pt idx="2">
                  <c:v>Calderdale Royal Hospital (168)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Huddersfield Royal Infirmary (148)</c:v>
                </c:pt>
                <c:pt idx="2">
                  <c:v>Calderdale Royal Hospital (168)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4.6245960204042706</c:v>
                </c:pt>
                <c:pt idx="1">
                  <c:v>4.2614223596399574</c:v>
                </c:pt>
                <c:pt idx="2">
                  <c:v>4.8764032976540879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Huddersfield Royal Infirmary (72)</c:v>
                </c:pt>
                <c:pt idx="2">
                  <c:v>Calderdale Royal Hospital (101)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Huddersfield Royal Infirmary (72)</c:v>
                </c:pt>
                <c:pt idx="2">
                  <c:v>Calderdale Royal Hospital (101)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Huddersfield Royal Infirmary (72)</c:v>
                </c:pt>
                <c:pt idx="2">
                  <c:v>Calderdale Royal Hospital (101)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Huddersfield Royal Infirmary (72)</c:v>
                </c:pt>
                <c:pt idx="2">
                  <c:v>Calderdale Royal Hospital (101)</c:v>
                </c:pt>
              </c:strCache>
            </c:strRef>
          </c:cat>
          <c:val>
            <c:numRef>
              <c:f>Sheet1!$G$2:$G$4</c:f>
              <c:numCache>
                <c:formatCode>0.0;;</c:formatCode>
                <c:ptCount val="3"/>
                <c:pt idx="0">
                  <c:v>7.68290693759264</c:v>
                </c:pt>
                <c:pt idx="1">
                  <c:v>7.4648258450837259</c:v>
                </c:pt>
                <c:pt idx="2">
                  <c:v>7.9628208946186394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Huddersfield Royal Infirmary (72)</c:v>
                </c:pt>
                <c:pt idx="2">
                  <c:v>Calderdale Royal Hospital (101)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Huddersfield Royal Infirmary (72)</c:v>
                </c:pt>
                <c:pt idx="2">
                  <c:v>Calderdale Royal Hospital (101)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Huddersfield Royal Infirmary (72)</c:v>
                </c:pt>
                <c:pt idx="2">
                  <c:v>Calderdale Royal Hospital (101)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2.31709306240736</c:v>
                </c:pt>
                <c:pt idx="1">
                  <c:v>2.5351741549162741</c:v>
                </c:pt>
                <c:pt idx="2">
                  <c:v>2.0371791053813606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(214)</c:v>
                </c:pt>
                <c:pt idx="2">
                  <c:v>Calderdale Royal Hospital (249)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(214)</c:v>
                </c:pt>
                <c:pt idx="2">
                  <c:v>Calderdale Royal Hospital (249)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(214)</c:v>
                </c:pt>
                <c:pt idx="2">
                  <c:v>Calderdale Royal Hospital (249)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(214)</c:v>
                </c:pt>
                <c:pt idx="2">
                  <c:v>Calderdale Royal Hospital (249)</c:v>
                </c:pt>
              </c:strCache>
            </c:strRef>
          </c:cat>
          <c:val>
            <c:numRef>
              <c:f>Sheet1!$G$2:$G$4</c:f>
              <c:numCache>
                <c:formatCode>0.0;;</c:formatCode>
                <c:ptCount val="3"/>
                <c:pt idx="0">
                  <c:v>6.5803455175942558</c:v>
                </c:pt>
                <c:pt idx="1">
                  <c:v>6.5193805538262053</c:v>
                </c:pt>
                <c:pt idx="2">
                  <c:v>6.6522733114546257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(214)</c:v>
                </c:pt>
                <c:pt idx="2">
                  <c:v>Calderdale Royal Hospital (249)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(214)</c:v>
                </c:pt>
                <c:pt idx="2">
                  <c:v>Calderdale Royal Hospital (249)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(214)</c:v>
                </c:pt>
                <c:pt idx="2">
                  <c:v>Calderdale Royal Hospital (249)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3.4196544824057442</c:v>
                </c:pt>
                <c:pt idx="1">
                  <c:v>3.4806194461737947</c:v>
                </c:pt>
                <c:pt idx="2">
                  <c:v>3.3477266885453743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Huddersfield Royal Infirmary (203)</c:v>
                </c:pt>
                <c:pt idx="2">
                  <c:v>Calderdale Royal Hospital (232)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Huddersfield Royal Infirmary (203)</c:v>
                </c:pt>
                <c:pt idx="2">
                  <c:v>Calderdale Royal Hospital (232)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Huddersfield Royal Infirmary (203)</c:v>
                </c:pt>
                <c:pt idx="2">
                  <c:v>Calderdale Royal Hospital (232)</c:v>
                </c:pt>
              </c:strCache>
            </c:strRef>
          </c:cat>
          <c:val>
            <c:numRef>
              <c:f>Sheet1!$F$2:$F$4</c:f>
              <c:numCache>
                <c:formatCode>0.0;;</c:formatCode>
                <c:ptCount val="3"/>
                <c:pt idx="0">
                  <c:v>0</c:v>
                </c:pt>
                <c:pt idx="1">
                  <c:v>0</c:v>
                </c:pt>
                <c:pt idx="2">
                  <c:v>7.4800086586003491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Huddersfield Royal Infirmary (203)</c:v>
                </c:pt>
                <c:pt idx="2">
                  <c:v>Calderdale Royal Hospital (232)</c:v>
                </c:pt>
              </c:strCache>
            </c:strRef>
          </c:cat>
          <c:val>
            <c:numRef>
              <c:f>Sheet1!$G$2:$G$4</c:f>
              <c:numCache>
                <c:formatCode>0.0;;</c:formatCode>
                <c:ptCount val="3"/>
                <c:pt idx="0">
                  <c:v>7.5383114768138304</c:v>
                </c:pt>
                <c:pt idx="1">
                  <c:v>7.6517024666327504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Huddersfield Royal Infirmary (203)</c:v>
                </c:pt>
                <c:pt idx="2">
                  <c:v>Calderdale Royal Hospital (232)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Huddersfield Royal Infirmary (203)</c:v>
                </c:pt>
                <c:pt idx="2">
                  <c:v>Calderdale Royal Hospital (232)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Huddersfield Royal Infirmary (203)</c:v>
                </c:pt>
                <c:pt idx="2">
                  <c:v>Calderdale Royal Hospital (232)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2.4616885231861696</c:v>
                </c:pt>
                <c:pt idx="1">
                  <c:v>2.3482975333672496</c:v>
                </c:pt>
                <c:pt idx="2">
                  <c:v>2.5199913413996509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Huddersfield Royal Infirmary (153)</c:v>
                </c:pt>
                <c:pt idx="2">
                  <c:v>Calderdale Royal Hospital (167)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Huddersfield Royal Infirmary (153)</c:v>
                </c:pt>
                <c:pt idx="2">
                  <c:v>Calderdale Royal Hospital (167)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Huddersfield Royal Infirmary (153)</c:v>
                </c:pt>
                <c:pt idx="2">
                  <c:v>Calderdale Royal Hospital (167)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Huddersfield Royal Infirmary (153)</c:v>
                </c:pt>
                <c:pt idx="2">
                  <c:v>Calderdale Royal Hospital (167)</c:v>
                </c:pt>
              </c:strCache>
            </c:strRef>
          </c:cat>
          <c:val>
            <c:numRef>
              <c:f>Sheet1!$G$2:$G$4</c:f>
              <c:numCache>
                <c:formatCode>0.0;;</c:formatCode>
                <c:ptCount val="3"/>
                <c:pt idx="0">
                  <c:v>9.1217885475663465</c:v>
                </c:pt>
                <c:pt idx="1">
                  <c:v>9.04385945117013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Huddersfield Royal Infirmary (153)</c:v>
                </c:pt>
                <c:pt idx="2">
                  <c:v>Calderdale Royal Hospital (167)</c:v>
                </c:pt>
              </c:strCache>
            </c:strRef>
          </c:cat>
          <c:val>
            <c:numRef>
              <c:f>Sheet1!$H$2:$H$4</c:f>
              <c:numCache>
                <c:formatCode>0.0;;</c:formatCode>
                <c:ptCount val="3"/>
                <c:pt idx="0">
                  <c:v>0</c:v>
                </c:pt>
                <c:pt idx="1">
                  <c:v>0</c:v>
                </c:pt>
                <c:pt idx="2">
                  <c:v>9.2109264120282628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Huddersfield Royal Infirmary (153)</c:v>
                </c:pt>
                <c:pt idx="2">
                  <c:v>Calderdale Royal Hospital (167)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Huddersfield Royal Infirmary (153)</c:v>
                </c:pt>
                <c:pt idx="2">
                  <c:v>Calderdale Royal Hospital (167)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0.87821145243365351</c:v>
                </c:pt>
                <c:pt idx="1">
                  <c:v>0.95614054882986999</c:v>
                </c:pt>
                <c:pt idx="2">
                  <c:v>0.78907358797173721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Huddersfield Royal Infirmary (167)</c:v>
                </c:pt>
                <c:pt idx="2">
                  <c:v>Calderdale Royal Hospital (209)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Huddersfield Royal Infirmary (167)</c:v>
                </c:pt>
                <c:pt idx="2">
                  <c:v>Calderdale Royal Hospital (209)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Huddersfield Royal Infirmary (167)</c:v>
                </c:pt>
                <c:pt idx="2">
                  <c:v>Calderdale Royal Hospital (209)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Huddersfield Royal Infirmary (167)</c:v>
                </c:pt>
                <c:pt idx="2">
                  <c:v>Calderdale Royal Hospital (209)</c:v>
                </c:pt>
              </c:strCache>
            </c:strRef>
          </c:cat>
          <c:val>
            <c:numRef>
              <c:f>Sheet1!$G$2:$G$4</c:f>
              <c:numCache>
                <c:formatCode>0.0;;</c:formatCode>
                <c:ptCount val="3"/>
                <c:pt idx="0">
                  <c:v>4.391761079545538</c:v>
                </c:pt>
                <c:pt idx="1">
                  <c:v>4.6648032413049858</c:v>
                </c:pt>
                <c:pt idx="2">
                  <c:v>4.1743557164905827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Huddersfield Royal Infirmary (167)</c:v>
                </c:pt>
                <c:pt idx="2">
                  <c:v>Calderdale Royal Hospital (209)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Huddersfield Royal Infirmary (167)</c:v>
                </c:pt>
                <c:pt idx="2">
                  <c:v>Calderdale Royal Hospital (209)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Huddersfield Royal Infirmary (167)</c:v>
                </c:pt>
                <c:pt idx="2">
                  <c:v>Calderdale Royal Hospital (209)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5.608238920454462</c:v>
                </c:pt>
                <c:pt idx="1">
                  <c:v>5.3351967586950142</c:v>
                </c:pt>
                <c:pt idx="2">
                  <c:v>5.8256442835094173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Huddersfield Royal Infirmary (192)</c:v>
                </c:pt>
                <c:pt idx="2">
                  <c:v>Calderdale Royal Hospital (225)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Huddersfield Royal Infirmary (192)</c:v>
                </c:pt>
                <c:pt idx="2">
                  <c:v>Calderdale Royal Hospital (225)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Huddersfield Royal Infirmary (192)</c:v>
                </c:pt>
                <c:pt idx="2">
                  <c:v>Calderdale Royal Hospital (225)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Huddersfield Royal Infirmary (192)</c:v>
                </c:pt>
                <c:pt idx="2">
                  <c:v>Calderdale Royal Hospital (225)</c:v>
                </c:pt>
              </c:strCache>
            </c:strRef>
          </c:cat>
          <c:val>
            <c:numRef>
              <c:f>Sheet1!$G$2:$G$4</c:f>
              <c:numCache>
                <c:formatCode>0.0;;</c:formatCode>
                <c:ptCount val="3"/>
                <c:pt idx="0">
                  <c:v>6.2465820809151351</c:v>
                </c:pt>
                <c:pt idx="1">
                  <c:v>6.274148380778068</c:v>
                </c:pt>
                <c:pt idx="2">
                  <c:v>6.2683453784345708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Huddersfield Royal Infirmary (192)</c:v>
                </c:pt>
                <c:pt idx="2">
                  <c:v>Calderdale Royal Hospital (225)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Huddersfield Royal Infirmary (192)</c:v>
                </c:pt>
                <c:pt idx="2">
                  <c:v>Calderdale Royal Hospital (225)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Huddersfield Royal Infirmary (192)</c:v>
                </c:pt>
                <c:pt idx="2">
                  <c:v>Calderdale Royal Hospital (225)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3.7534179190848649</c:v>
                </c:pt>
                <c:pt idx="1">
                  <c:v>3.725851619221932</c:v>
                </c:pt>
                <c:pt idx="2">
                  <c:v>3.7316546215654292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(197)</c:v>
                </c:pt>
                <c:pt idx="2">
                  <c:v>Calderdale Royal Hospital (225)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(197)</c:v>
                </c:pt>
                <c:pt idx="2">
                  <c:v>Calderdale Royal Hospital (225)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(197)</c:v>
                </c:pt>
                <c:pt idx="2">
                  <c:v>Calderdale Royal Hospital (225)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(197)</c:v>
                </c:pt>
                <c:pt idx="2">
                  <c:v>Calderdale Royal Hospital (225)</c:v>
                </c:pt>
              </c:strCache>
            </c:strRef>
          </c:cat>
          <c:val>
            <c:numRef>
              <c:f>Sheet1!$G$2:$G$4</c:f>
              <c:numCache>
                <c:formatCode>0.0;;</c:formatCode>
                <c:ptCount val="3"/>
                <c:pt idx="0">
                  <c:v>7.873023582135402</c:v>
                </c:pt>
                <c:pt idx="1">
                  <c:v>8.1940574300249285</c:v>
                </c:pt>
                <c:pt idx="2">
                  <c:v>7.6783556508328914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(197)</c:v>
                </c:pt>
                <c:pt idx="2">
                  <c:v>Calderdale Royal Hospital (225)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(197)</c:v>
                </c:pt>
                <c:pt idx="2">
                  <c:v>Calderdale Royal Hospital (225)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(422)</c:v>
                </c:pt>
                <c:pt idx="1">
                  <c:v>Huddersfield Royal Infirmary (197)</c:v>
                </c:pt>
                <c:pt idx="2">
                  <c:v>Calderdale Royal Hospital (225)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2.126976417864598</c:v>
                </c:pt>
                <c:pt idx="1">
                  <c:v>1.8059425699750715</c:v>
                </c:pt>
                <c:pt idx="2">
                  <c:v>2.3216443491671086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0.15783021115176599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0.59046913541411516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0.16461838029563758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1.7185924446458607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0.16461838029563758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0.59046913541411428</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1.1374434149770032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6.4420360608434946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Huddersfield Royal Infirmary (103)</c:v>
                </c:pt>
                <c:pt idx="2">
                  <c:v>Calderdale Royal Hospital (137)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Huddersfield Royal Infirmary (103)</c:v>
                </c:pt>
                <c:pt idx="2">
                  <c:v>Calderdale Royal Hospital (137)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Huddersfield Royal Infirmary (103)</c:v>
                </c:pt>
                <c:pt idx="2">
                  <c:v>Calderdale Royal Hospital (137)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Huddersfield Royal Infirmary (103)</c:v>
                </c:pt>
                <c:pt idx="2">
                  <c:v>Calderdale Royal Hospital (137)</c:v>
                </c:pt>
              </c:strCache>
            </c:strRef>
          </c:cat>
          <c:val>
            <c:numRef>
              <c:f>Sheet1!$G$2:$G$4</c:f>
              <c:numCache>
                <c:formatCode>0.0;;</c:formatCode>
                <c:ptCount val="3"/>
                <c:pt idx="0">
                  <c:v>8.0027414688660237</c:v>
                </c:pt>
                <c:pt idx="1">
                  <c:v>8.3567695791076968</c:v>
                </c:pt>
                <c:pt idx="2">
                  <c:v>7.7934437389879818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Huddersfield Royal Infirmary (103)</c:v>
                </c:pt>
                <c:pt idx="2">
                  <c:v>Calderdale Royal Hospital (137)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Huddersfield Royal Infirmary (103)</c:v>
                </c:pt>
                <c:pt idx="2">
                  <c:v>Calderdale Royal Hospital (137)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(240)</c:v>
                </c:pt>
                <c:pt idx="1">
                  <c:v>Huddersfield Royal Infirmary (103)</c:v>
                </c:pt>
                <c:pt idx="2">
                  <c:v>Calderdale Royal Hospital (137)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1.9972585311339763</c:v>
                </c:pt>
                <c:pt idx="1">
                  <c:v>1.6432304208923032</c:v>
                </c:pt>
                <c:pt idx="2">
                  <c:v>2.2065562610120182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Huddersfield Royal Infirmary (112)</c:v>
                </c:pt>
                <c:pt idx="2">
                  <c:v>Calderdale Royal Hospital (152)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Huddersfield Royal Infirmary (112)</c:v>
                </c:pt>
                <c:pt idx="2">
                  <c:v>Calderdale Royal Hospital (152)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Huddersfield Royal Infirmary (112)</c:v>
                </c:pt>
                <c:pt idx="2">
                  <c:v>Calderdale Royal Hospital (152)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Huddersfield Royal Infirmary (112)</c:v>
                </c:pt>
                <c:pt idx="2">
                  <c:v>Calderdale Royal Hospital (152)</c:v>
                </c:pt>
              </c:strCache>
            </c:strRef>
          </c:cat>
          <c:val>
            <c:numRef>
              <c:f>Sheet1!$G$2:$G$4</c:f>
              <c:numCache>
                <c:formatCode>0.0;;</c:formatCode>
                <c:ptCount val="3"/>
                <c:pt idx="0">
                  <c:v>6.5140807420050191</c:v>
                </c:pt>
                <c:pt idx="1">
                  <c:v>6.7588790427480196</c:v>
                </c:pt>
                <c:pt idx="2">
                  <c:v>6.4316195775249962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Huddersfield Royal Infirmary (112)</c:v>
                </c:pt>
                <c:pt idx="2">
                  <c:v>Calderdale Royal Hospital (152)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Huddersfield Royal Infirmary (112)</c:v>
                </c:pt>
                <c:pt idx="2">
                  <c:v>Calderdale Royal Hospital (152)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Huddersfield Royal Infirmary (112)</c:v>
                </c:pt>
                <c:pt idx="2">
                  <c:v>Calderdale Royal Hospital (152)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3.4859192579949809</c:v>
                </c:pt>
                <c:pt idx="1">
                  <c:v>3.2411209572519804</c:v>
                </c:pt>
                <c:pt idx="2">
                  <c:v>3.5683804224750038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(212)</c:v>
                </c:pt>
                <c:pt idx="2">
                  <c:v>Calderdale Royal Hospital (251)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(212)</c:v>
                </c:pt>
                <c:pt idx="2">
                  <c:v>Calderdale Royal Hospital (251)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(212)</c:v>
                </c:pt>
                <c:pt idx="2">
                  <c:v>Calderdale Royal Hospital (251)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(212)</c:v>
                </c:pt>
                <c:pt idx="2">
                  <c:v>Calderdale Royal Hospital (251)</c:v>
                </c:pt>
              </c:strCache>
            </c:strRef>
          </c:cat>
          <c:val>
            <c:numRef>
              <c:f>Sheet1!$G$2:$G$4</c:f>
              <c:numCache>
                <c:formatCode>0.0;;</c:formatCode>
                <c:ptCount val="3"/>
                <c:pt idx="0">
                  <c:v>9.0114840011519988</c:v>
                </c:pt>
                <c:pt idx="1">
                  <c:v>9.0969243510715838</c:v>
                </c:pt>
                <c:pt idx="2">
                  <c:v>8.9833748191874232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(212)</c:v>
                </c:pt>
                <c:pt idx="2">
                  <c:v>Calderdale Royal Hospital (251)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(212)</c:v>
                </c:pt>
                <c:pt idx="2">
                  <c:v>Calderdale Royal Hospital (251)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Huddersfield Royal Infirmary (212)</c:v>
                </c:pt>
                <c:pt idx="2">
                  <c:v>Calderdale Royal Hospital (251)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0.98851599884800123</c:v>
                </c:pt>
                <c:pt idx="1">
                  <c:v>0.90307564892841619</c:v>
                </c:pt>
                <c:pt idx="2">
                  <c:v>1.0166251808125768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Huddersfield Royal Infirmary (207)</c:v>
                </c:pt>
                <c:pt idx="2">
                  <c:v>Calderdale Royal Hospital (251)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Huddersfield Royal Infirmary (207)</c:v>
                </c:pt>
                <c:pt idx="2">
                  <c:v>Calderdale Royal Hospital (251)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Huddersfield Royal Infirmary (207)</c:v>
                </c:pt>
                <c:pt idx="2">
                  <c:v>Calderdale Royal Hospital (251)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Huddersfield Royal Infirmary (207)</c:v>
                </c:pt>
                <c:pt idx="2">
                  <c:v>Calderdale Royal Hospital (251)</c:v>
                </c:pt>
              </c:strCache>
            </c:strRef>
          </c:cat>
          <c:val>
            <c:numRef>
              <c:f>Sheet1!$G$2:$G$4</c:f>
              <c:numCache>
                <c:formatCode>0.0;;</c:formatCode>
                <c:ptCount val="3"/>
                <c:pt idx="0">
                  <c:v>9.0993772335561012</c:v>
                </c:pt>
                <c:pt idx="1">
                  <c:v>9.1299946848325622</c:v>
                </c:pt>
                <c:pt idx="2">
                  <c:v>9.1058235995168051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Huddersfield Royal Infirmary (207)</c:v>
                </c:pt>
                <c:pt idx="2">
                  <c:v>Calderdale Royal Hospital (251)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Huddersfield Royal Infirmary (207)</c:v>
                </c:pt>
                <c:pt idx="2">
                  <c:v>Calderdale Royal Hospital (251)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Huddersfield Royal Infirmary (207)</c:v>
                </c:pt>
                <c:pt idx="2">
                  <c:v>Calderdale Royal Hospital (251)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0.90062276644389883</c:v>
                </c:pt>
                <c:pt idx="1">
                  <c:v>0.87000531516743784</c:v>
                </c:pt>
                <c:pt idx="2">
                  <c:v>0.89417640048319491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Sheet1!$G$2:$G$4</c:f>
              <c:numCache>
                <c:formatCode>0.0;;</c:formatCode>
                <c:ptCount val="3"/>
                <c:pt idx="0">
                  <c:v>8.1752488262075076</c:v>
                </c:pt>
                <c:pt idx="1">
                  <c:v>8.3334920761108666</c:v>
                </c:pt>
                <c:pt idx="2">
                  <c:v>8.0910245468725392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Huddersfield Royal Infirmary (212)</c:v>
                </c:pt>
                <c:pt idx="2">
                  <c:v>Calderdale Royal Hospital (250)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1.8247511737924924</c:v>
                </c:pt>
                <c:pt idx="1">
                  <c:v>1.6665079238891334</c:v>
                </c:pt>
                <c:pt idx="2">
                  <c:v>1.9089754531274608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7.1996870941733668</c:v>
                </c:pt>
                <c:pt idx="1">
                  <c:v>7.038505366294534</c:v>
                </c:pt>
                <c:pt idx="2">
                  <c:v>6.9052409427897974</c:v>
                </c:pt>
                <c:pt idx="3">
                  <c:v>6.2537921861849242</c:v>
                </c:pt>
                <c:pt idx="4">
                  <c:v>6.4420360608434946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6.45518068464738</c:v>
                </c:pt>
                <c:pt idx="1">
                  <c:v>6.1110402362787992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8.2311888029432723</c:v>
                </c:pt>
                <c:pt idx="1">
                  <c:v>8.2260289129630983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8.4777766950929134</c:v>
                </c:pt>
                <c:pt idx="1">
                  <c:v>8.6626307963986751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9.1940368644639143</c:v>
                </c:pt>
                <c:pt idx="1">
                  <c:v>8.9910448067599713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8.2332840350026082E-2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0.47156531796637413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0.13146888497868492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1.3725164348271202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0.13146888497868403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0.47156531796637324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0.29578921528859325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7.5915548787912197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3.8451040315680851</c:v>
                </c:pt>
                <c:pt idx="1">
                  <c:v>3.4119388038487619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6.192096191903266</c:v>
                </c:pt>
                <c:pt idx="1">
                  <c:v>6.9278068830634414</c:v>
                </c:pt>
                <c:pt idx="2">
                  <c:v>7.1244360271700264</c:v>
                </c:pt>
                <c:pt idx="3">
                  <c:v>5.9419206953715404</c:v>
                </c:pt>
                <c:pt idx="4">
                  <c:v>5.8627623240914426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9.2341227912146451</c:v>
                </c:pt>
                <c:pt idx="1">
                  <c:v>9.3527275819892246</c:v>
                </c:pt>
                <c:pt idx="2">
                  <c:v>9.2388626756556942</c:v>
                </c:pt>
                <c:pt idx="3">
                  <c:v>9.023859834623094</c:v>
                </c:pt>
                <c:pt idx="4">
                  <c:v>8.9895275865533861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8.6913358292061229</c:v>
                </c:pt>
                <c:pt idx="1">
                  <c:v>8.5002531651236737</c:v>
                </c:pt>
                <c:pt idx="2">
                  <c:v>8.2784029266388117</c:v>
                </c:pt>
                <c:pt idx="3">
                  <c:v>7.9933784632474696</c:v>
                </c:pt>
                <c:pt idx="4">
                  <c:v>8.0868752146611467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8.7783925612860969</c:v>
                </c:pt>
                <c:pt idx="1">
                  <c:v>8.7269851149962427</c:v>
                </c:pt>
                <c:pt idx="2">
                  <c:v>8.4022259929414318</c:v>
                </c:pt>
                <c:pt idx="3">
                  <c:v>8.3335513255760638</c:v>
                </c:pt>
                <c:pt idx="4">
                  <c:v>8.2980011873870545</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9.6455843216242929</c:v>
                </c:pt>
                <c:pt idx="1">
                  <c:v>9.5810438838420673</c:v>
                </c:pt>
                <c:pt idx="2">
                  <c:v>9.4727823634991246</c:v>
                </c:pt>
                <c:pt idx="3">
                  <c:v>9.5401062286013065</c:v>
                </c:pt>
                <c:pt idx="4">
                  <c:v>9.4079064685253933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8.732719038622017</c:v>
                </c:pt>
                <c:pt idx="1">
                  <c:v>8.7810586581931958</c:v>
                </c:pt>
                <c:pt idx="2">
                  <c:v>8.6331873251532247</c:v>
                </c:pt>
                <c:pt idx="3">
                  <c:v>8.6319446254004433</c:v>
                </c:pt>
                <c:pt idx="4">
                  <c:v>8.3739201059450341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9.19276388739193</c:v>
                </c:pt>
                <c:pt idx="1">
                  <c:v>9.1937171017829922</c:v>
                </c:pt>
                <c:pt idx="2">
                  <c:v>9.211491106987916</c:v>
                </c:pt>
                <c:pt idx="3">
                  <c:v>8.9882158438357251</c:v>
                </c:pt>
                <c:pt idx="4">
                  <c:v>8.9802803051788995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8.6139268245043468</c:v>
                </c:pt>
                <c:pt idx="1">
                  <c:v>8.654055818919641</c:v>
                </c:pt>
                <c:pt idx="2">
                  <c:v>8.6947410810175274</c:v>
                </c:pt>
                <c:pt idx="3">
                  <c:v>8.6605709864877696</c:v>
                </c:pt>
                <c:pt idx="4">
                  <c:v>8.5395057863947397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9.0255468576861553</c:v>
                </c:pt>
                <c:pt idx="1">
                  <c:v>8.8078482793325534</c:v>
                </c:pt>
                <c:pt idx="2">
                  <c:v>8.9136128585513781</c:v>
                </c:pt>
                <c:pt idx="3">
                  <c:v>8.6645135562870532</c:v>
                </c:pt>
                <c:pt idx="4">
                  <c:v>8.7193167964826372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0.11189232449920539</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0.65355822080071579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0.18220714561423801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1.902216649506272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0.1822071456142389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0.65355822080071668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0.29882898719764484</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6.8479122403266528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9.2144836213400723</c:v>
                </c:pt>
                <c:pt idx="1">
                  <c:v>9.1864094808302816</c:v>
                </c:pt>
                <c:pt idx="2">
                  <c:v>9.0352399017688398</c:v>
                </c:pt>
                <c:pt idx="3">
                  <c:v>9.1131592177329068</c:v>
                </c:pt>
                <c:pt idx="4">
                  <c:v>9.0185233243242404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8.8146343408072472</c:v>
                </c:pt>
                <c:pt idx="1">
                  <c:v>8.9294740183910566</c:v>
                </c:pt>
                <c:pt idx="2">
                  <c:v>8.9061579787819252</c:v>
                </c:pt>
                <c:pt idx="3">
                  <c:v>8.8318275127462673</c:v>
                </c:pt>
                <c:pt idx="4">
                  <c:v>8.8102027290931879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8.0483146810815498</c:v>
                </c:pt>
                <c:pt idx="1">
                  <c:v>7.5814847767706812</c:v>
                </c:pt>
                <c:pt idx="2">
                  <c:v>7.632640098240433</c:v>
                </c:pt>
                <c:pt idx="3">
                  <c:v>7.4629434035056432</c:v>
                </c:pt>
                <c:pt idx="4">
                  <c:v>7.3573833873129466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7.9695231230559322</c:v>
                </c:pt>
                <c:pt idx="1">
                  <c:v>8.2175339346782117</c:v>
                </c:pt>
                <c:pt idx="2">
                  <c:v>7.9863033678746191</c:v>
                </c:pt>
                <c:pt idx="3">
                  <c:v>7.6654539208381092</c:v>
                </c:pt>
                <c:pt idx="4">
                  <c:v>7.5936299647704946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7.1209356066567242</c:v>
                </c:pt>
                <c:pt idx="1">
                  <c:v>7.0627444829672923</c:v>
                </c:pt>
                <c:pt idx="2">
                  <c:v>7.054804618245277</c:v>
                </c:pt>
                <c:pt idx="3">
                  <c:v>6.9932048212253486</c:v>
                </c:pt>
                <c:pt idx="4">
                  <c:v>7.1113348259201423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8.8660666436442686</c:v>
                </c:pt>
                <c:pt idx="1">
                  <c:v>8.8428876268276948</c:v>
                </c:pt>
                <c:pt idx="2">
                  <c:v>8.8749344755966568</c:v>
                </c:pt>
                <c:pt idx="3">
                  <c:v>8.7010958818653101</c:v>
                </c:pt>
                <c:pt idx="4">
                  <c:v>8.5148576603826225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7.7110104604986738</c:v>
                </c:pt>
                <c:pt idx="1">
                  <c:v>7.6798866477365628</c:v>
                </c:pt>
                <c:pt idx="2">
                  <c:v>7.8126395756604943</c:v>
                </c:pt>
                <c:pt idx="3">
                  <c:v>7.5482034377709368</c:v>
                </c:pt>
                <c:pt idx="4">
                  <c:v>7.8766992883334126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9.247108424289129</c:v>
                </c:pt>
                <c:pt idx="1">
                  <c:v>9.4988451669157712</c:v>
                </c:pt>
                <c:pt idx="2">
                  <c:v>9.4230834711677662</c:v>
                </c:pt>
                <c:pt idx="3">
                  <c:v>9.4920552250168555</c:v>
                </c:pt>
                <c:pt idx="4">
                  <c:v>9.4095517418017991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9.0205251101235575</c:v>
                </c:pt>
                <c:pt idx="1">
                  <c:v>8.8802415182123102</c:v>
                </c:pt>
                <c:pt idx="2">
                  <c:v>8.9297735006530754</c:v>
                </c:pt>
                <c:pt idx="3">
                  <c:v>8.8710554250830427</c:v>
                </c:pt>
                <c:pt idx="4">
                  <c:v>8.6241415736271065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8.5422931805974791</c:v>
                </c:pt>
                <c:pt idx="1">
                  <c:v>8.4041132663152549</c:v>
                </c:pt>
                <c:pt idx="2">
                  <c:v>8.3739880129104236</c:v>
                </c:pt>
                <c:pt idx="3">
                  <c:v>8.2915699608268447</c:v>
                </c:pt>
                <c:pt idx="4">
                  <c:v>8.4718467752270534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7.0380265498103878</c:v>
                </c:pt>
                <c:pt idx="1">
                  <c:v>7.2287401657818204</c:v>
                </c:pt>
                <c:pt idx="2">
                  <c:v>7.0458237371138299</c:v>
                </c:pt>
                <c:pt idx="3">
                  <c:v>6.4746034063639621</c:v>
                </c:pt>
                <c:pt idx="4">
                  <c:v>6.4320498723422403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5.7944018749661579</c:v>
                </c:pt>
                <c:pt idx="1">
                  <c:v>5.3222616148289932</c:v>
                </c:pt>
                <c:pt idx="2">
                  <c:v>5.3754039795957294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7.8235426370202967</c:v>
                </c:pt>
                <c:pt idx="1">
                  <c:v>8.606816114068657</c:v>
                </c:pt>
                <c:pt idx="2">
                  <c:v>8.538469034349589</c:v>
                </c:pt>
                <c:pt idx="3">
                  <c:v>8.4800037545331008</c:v>
                </c:pt>
                <c:pt idx="4">
                  <c:v>7.68290693759264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7.2924076254071437</c:v>
                </c:pt>
                <c:pt idx="1">
                  <c:v>7.3153260441199066</c:v>
                </c:pt>
                <c:pt idx="2">
                  <c:v>7.0795670186792723</c:v>
                </c:pt>
                <c:pt idx="3">
                  <c:v>6.8180649865322769</c:v>
                </c:pt>
                <c:pt idx="4">
                  <c:v>6.5803455175942558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7.4230360264742608</c:v>
                </c:pt>
                <c:pt idx="1">
                  <c:v>8.2133658152173101</c:v>
                </c:pt>
                <c:pt idx="2">
                  <c:v>7.9212335401249367</c:v>
                </c:pt>
                <c:pt idx="3">
                  <c:v>8.197522277866744</c:v>
                </c:pt>
                <c:pt idx="4">
                  <c:v>7.5383114768138304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8.9999278133434988</c:v>
                </c:pt>
                <c:pt idx="1">
                  <c:v>8.9598762581201115</c:v>
                </c:pt>
                <c:pt idx="2">
                  <c:v>8.8778652763190404</c:v>
                </c:pt>
                <c:pt idx="3">
                  <c:v>9.1217885475663465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4.3890228400868843</c:v>
                </c:pt>
                <c:pt idx="1">
                  <c:v>4.5297281508512652</c:v>
                </c:pt>
                <c:pt idx="2">
                  <c:v>4.4089501869569849</c:v>
                </c:pt>
                <c:pt idx="3">
                  <c:v>4.3784466542740459</c:v>
                </c:pt>
                <c:pt idx="4">
                  <c:v>4.391761079545538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6.3843293583714029</c:v>
                </c:pt>
                <c:pt idx="1">
                  <c:v>6.4633217669117649</c:v>
                </c:pt>
                <c:pt idx="2">
                  <c:v>6.3472035203913997</c:v>
                </c:pt>
                <c:pt idx="3">
                  <c:v>6.3625279304542524</c:v>
                </c:pt>
                <c:pt idx="4">
                  <c:v>6.2465820809151351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8.0520625813476894</c:v>
                </c:pt>
                <c:pt idx="1">
                  <c:v>7.8052472094250041</c:v>
                </c:pt>
                <c:pt idx="2">
                  <c:v>8.015534522994102</c:v>
                </c:pt>
                <c:pt idx="3">
                  <c:v>7.6911474614144284</c:v>
                </c:pt>
                <c:pt idx="4">
                  <c:v>7.873023582135402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8.6093493030323369</c:v>
                </c:pt>
                <c:pt idx="1">
                  <c:v>8.3182873359055787</c:v>
                </c:pt>
                <c:pt idx="2">
                  <c:v>8.1692651390177815</c:v>
                </c:pt>
                <c:pt idx="3">
                  <c:v>8.1144081971682098</c:v>
                </c:pt>
                <c:pt idx="4">
                  <c:v>8.0027414688660237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9.0693126672447253</c:v>
                </c:pt>
                <c:pt idx="1">
                  <c:v>9.0114840011519988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9.2795719994308214</c:v>
                </c:pt>
                <c:pt idx="1">
                  <c:v>9.1995304216113905</c:v>
                </c:pt>
                <c:pt idx="2">
                  <c:v>9.1716867938201467</c:v>
                </c:pt>
                <c:pt idx="3">
                  <c:v>9.2523086566184531</c:v>
                </c:pt>
                <c:pt idx="4">
                  <c:v>9.0993772335561012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8.3446646238500275</c:v>
                </c:pt>
                <c:pt idx="1">
                  <c:v>8.2880158035318949</c:v>
                </c:pt>
                <c:pt idx="2">
                  <c:v>8.3468745136708513</c:v>
                </c:pt>
                <c:pt idx="3">
                  <c:v>8.3185531786150069</c:v>
                </c:pt>
                <c:pt idx="4">
                  <c:v>8.1752488262075076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7.1792819238420194</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0.81194690265486724</c:v>
                </c:pt>
                <c:pt idx="1">
                  <c:v>0.1880530973451327</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0.32580556229405611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0.11132187195404919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1.1621844882720627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0.11132187195404786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0.39930006216401726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1.2704525372161175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3.4119388038487619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0.32710971136182287</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0.2057991710733198</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5.7375270232398634E-2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0.59898964959944578</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5.7375270232398634E-2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5.9817904439654512E-2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8.9910448067599713</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0.23575972537574241</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0.29411788902276559</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8.199786847951529E-2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0.85604606844557907</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8.199786847951529E-2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0.2941178890227647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0.12388148975294655</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8.6626307963986751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0.12166524125619027</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0.26901086277266373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7.49982172743211E-2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0.78297070678304692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7.4998217274320211E-2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0.26901086277266373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0.37858429053371978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8.2260289129630983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7.612141768107783E-2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0.15628736457490788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1.6316178270596566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0.15628736457490788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0.56058664209285425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1.344071732805773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6.1110402362787992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1.9442441138814104E-2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0.25913703313285907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7.2245467392686891E-2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0.75423239007697873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7.2245467392686891E-2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0.25913703313285907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0.24915577776144282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8.9895275865533861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0.40208672554578762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0.1656561476312719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1.7294265878266959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0.16565614763127279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0.59419149971105334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0.81570855076256343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5.8627623240914426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8.0210052705755484</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8.085106382978724E-2</c:v>
                </c:pt>
                <c:pt idx="1">
                  <c:v>8.085106382978724E-2</c:v>
                </c:pt>
                <c:pt idx="2">
                  <c:v>0.2234042553191489</c:v>
                </c:pt>
                <c:pt idx="3">
                  <c:v>0.61489361702127665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1.3341240656995268E-2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0.19055570984405357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5.3125507209811573E-2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0.55462272891273656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5.3125507209811573E-2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0.14069754718246763</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9.4079064685253933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0.60872750664697151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0.17656325034346665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1.8432951867066691</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0.17656325034346665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0.63331415112322809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0.42359928507691258</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6.0073695168531343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0.26930197669474243</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0.38661281740252917</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0.1077847629710611</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1.1252575742595745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0.1077847629710611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0.38661281740252917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0.3297550852389417</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8.3048739654510175</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0.52401153014894497</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0.31816139426153267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8.8701017978193519E-2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0.92602599452108603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8.8701017978193519E-2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0.31816139426153178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0.57902842773214935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8.2980011873870545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0.30711499008504717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0.10704620032863854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1.117547085461891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0.10704620032864121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0.38396366945114835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0.47115566921621266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8.0868752146611467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8.6312353991728923</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0.19490952096463232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7.4994718789522352E-2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0.78293418310000362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7.4994718789522352E-2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0.26899831406885966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0.14364444484156813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8.5395057863947397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0.21881660727331287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6.1311297342275139E-2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0.64008121204106416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6.1311297342275139E-2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0.21991729397285198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0.15082003023770696</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8.9802803051788995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0.87446808510638296</c:v>
                </c:pt>
                <c:pt idx="1">
                  <c:v>1.276595744680851E-2</c:v>
                </c:pt>
                <c:pt idx="2">
                  <c:v>4.2553191489361701E-2</c:v>
                </c:pt>
                <c:pt idx="3">
                  <c:v>1.7021276595744681E-2</c:v>
                </c:pt>
                <c:pt idx="4">
                  <c:v>4.2553191489361703E-3</c:v>
                </c:pt>
                <c:pt idx="5">
                  <c:v>4.8936170212765938E-2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0.25211729929612137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7.2592794090972745E-2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0.75785843133935771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7.2592794090972745E-2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0.26038285814264661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0.38673867404108364</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8.3739201059450341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8.4763565593032535</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0.2708815643394038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0.36380228625316224</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0.1014253574301458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1.0588662861456459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0.10142535743014491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0.36380228625316313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0.80240426181275204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7.3573833873129466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0.11618695895507081</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0.27539955572598096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7.6779337104477818E-2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0.80156534413531944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7.6779337104477818E-2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0.27539955572598096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0.13007307567789184</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8.8102027290931879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0.12930878584613303</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0.1917315495256311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5.3453322521839652E-2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0.55804507408146975</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5.3453322521839652E-2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0.1917315495256311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0.38954614652179487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9.0185233243242404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8.7518308249935117E-2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0.23798138601308239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6.6347431146438041E-2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0.6926577316892164</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6.6347431146438041E-2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0.23798138601308239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0.42981529980902877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8.7193167964826372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0.31154684095860569</c:v>
                </c:pt>
                <c:pt idx="1">
                  <c:v>6.5359477124183009E-3</c:v>
                </c:pt>
                <c:pt idx="2">
                  <c:v>0.60566448801742923</c:v>
                </c:pt>
                <c:pt idx="3">
                  <c:v>2.1786492374727671E-3</c:v>
                </c:pt>
                <c:pt idx="4">
                  <c:v>2.1786492374727671E-3</c:v>
                </c:pt>
                <c:pt idx="5">
                  <c:v>4.5751633986928102E-2</c:v>
                </c:pt>
                <c:pt idx="6">
                  <c:v>2.1786492374727671E-3</c:v>
                </c:pt>
                <c:pt idx="7">
                  <c:v>8.7145969498910684E-3</c:v>
                </c:pt>
                <c:pt idx="8">
                  <c:v>1.525054466230937E-2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8.2288659757232345</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0.24737901363802806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0.31848787290497427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8.879203778305822E-2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0.92697622832046012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8.8792037783059996E-2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0.31848787290497249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0.66193152543952039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7.8766992883334126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0.18095116105512332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6.4372245912164061E-2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0.67203707915755473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6.4372245912164061E-2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0.23089660048991867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0.26931905999001238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8.5148576603826225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0.12910836784940649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0.27664065292642182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7.7125345724865291E-2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0.80517762485216338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7.7125345724864403E-2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0.2766406529264227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0.55043835615108527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7.1113348259201423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0.15305511330548782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0.27742218119409401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7.7343229962774096E-2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0.80745230526395684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7.7343229962774984E-2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0.27742218119409223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0.58671756405532527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7.5936299647704946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0.31765923247125016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0.23687653254890062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6.6039406261088729E-2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0.68944199575637644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6.6039406261090505E-2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0.23687653254889973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0.6655206709171555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8.4718467752270534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0.2587912245509969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0.2077406129706727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5.7916529718138321E-2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0.60464032154213498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5.7916529718138321E-2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0.2077406129706727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0.2892180934296622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8.6241415736271065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1.8511790662183003E-2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0.14463296297481776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4.0322588725278052E-2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0.42096208337958174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4.0322588725278052E-2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0.14463296297481776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4.6728664611363158E-2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9.4095517418017991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45</c:v>
                </c:pt>
                <c:pt idx="4"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7.5201068364512684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7.3916196875951856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6.652078623831172</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0.51873341341605173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0.20590095595098745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2.1495766548500228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0.20590095595098745</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0.6174544721821924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7.2642071107515278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0.48668190411222412</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0.22589483753709949</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2.3583099309965023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0.22589483753710038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0.4669594291527801</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6.0399501369108162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6.8871813895429232</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0.30359832762122885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8.7475227867879646E-2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0.91322892035159242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8.7475227867879646E-2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0.31376461168272218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0.77805794690080265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6.5803455175942558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1.0194915226116663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0.51558572697631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0.14374144589092452</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1.5006402228412696</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0.14374144589092452</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0.51558572697631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2.1285661230486141E-2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7.68290693759264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4.1252143632410032E-2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0.35836895221300846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9.9910584522213242E-2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1.0430522727271523</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9.9910584522213242E-2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0.35836895221300846</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1.0354565476843431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5.3754039795957294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0.27972222682820913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8.9551684089017591E-2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0.93490682756265997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8.9551684089017591E-2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0.32121264578085107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0.51087819325507766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6.4320498723422403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0.26055161389084702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0.31214920918805156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8.7024865729964596E-2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0.90852720377421825</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8.7024865729964596E-2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0.31214920918805156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1.320129582676647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6.2465820809151351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0.33380388123016802</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0.1097473367736308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1.145746565240414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0.1097473367736308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0.3936523670221348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0.44523841010837018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4.391761079545538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0.10374092119729461</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0.12751108830521218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3.5549138079531417E-2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0.37112793849287584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3.5549138079531417E-2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0.12751108830521218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0.24403499807588958</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9.1217885475663465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5.1691835916560791E-3</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0.38455742309897634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0.10721173440643916</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1.1192752376580586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0.10721173440643916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0.38455742309897545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0.58605462722067081</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7.5383114768138304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7.5201068364512684</c:v>
                </c:pt>
                <c:pt idx="1">
                  <c:v>6.0399501369108162</c:v>
                </c:pt>
                <c:pt idx="2">
                  <c:v>5.8627623240914426</c:v>
                </c:pt>
                <c:pt idx="3" formatCode="General">
                  <c:v>7.68290693759264</c:v>
                </c:pt>
                <c:pt idx="4">
                  <c:v>7.3916196875951856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8.3932249382655506</c:v>
                </c:pt>
                <c:pt idx="1">
                  <c:v>6.7874547888115169</c:v>
                </c:pt>
                <c:pt idx="2">
                  <c:v>6.5850200196343787</c:v>
                </c:pt>
                <c:pt idx="3" formatCode="General">
                  <c:v>8.2169881909637006</c:v>
                </c:pt>
                <c:pt idx="4">
                  <c:v>7.8553173356277179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0.41444990670193249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0.38125844546168608</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0.10629200410605399</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1.1096733843138935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0.10629200410605399</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0.38125844546168608</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0.40139348275329656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6.5140807420050191</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0.13169177191330572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0.35879581500944813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0.10002959067841033</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1.0442946800484885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0.10002959067841033</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0.35879581500944902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0.32881922698160437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8.0027414688660237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0.66289776997388028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0.49351520585504272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0.13758834961313848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1.4364027740509906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0.13758834961313937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0.4935152058550436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0.68124969143126002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7.873023582135402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9.0114840011519988</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0.33272688655433846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0.20964257129577035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5.8446781479133847E-2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0.6101760744062581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5.8446781479133847E-2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0.20964257129577035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0.20655706442425803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9.0114840011519988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9.0993772335561012</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6.1857767658396643</c:v>
                </c:pt>
                <c:pt idx="1">
                  <c:v>8.3048739654510175</c:v>
                </c:pt>
                <c:pt idx="2">
                  <c:v>8.2980011873870545</c:v>
                </c:pt>
                <c:pt idx="3">
                  <c:v>8.6626307963986751</c:v>
                </c:pt>
                <c:pt idx="4">
                  <c:v>7.873023582135402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7.9619392085868821</c:v>
                </c:pt>
                <c:pt idx="2">
                  <c:v>7.962676384641771</c:v>
                </c:pt>
                <c:pt idx="3">
                  <c:v>8.3573565174024438</c:v>
                </c:pt>
                <c:pt idx="4">
                  <c:v>7.6033156939065893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0.18424709516385995</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0.17867233442480135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4.9812510989289294E-2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0.52003552022130606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4.9812510989289294E-2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0.17867233442480135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0.23519812784578953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9.0993772335561012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8.1752488262075076</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7.9025248068889553E-2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0.26508328282586557</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7.3903237349806972E-2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0.77153927232275876</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7.3903237349806972E-2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0.26508328282586646</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0.53235050876793899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8.1752488262075076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Huddersfield Royal Infirmary (49)</c:v>
                </c:pt>
                <c:pt idx="2">
                  <c:v>Calderdale Royal Hospital (62)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Huddersfield Royal Infirmary (49)</c:v>
                </c:pt>
                <c:pt idx="2">
                  <c:v>Calderdale Royal Hospital (62)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Huddersfield Royal Infirmary (49)</c:v>
                </c:pt>
                <c:pt idx="2">
                  <c:v>Calderdale Royal Hospital (62)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Huddersfield Royal Infirmary (49)</c:v>
                </c:pt>
                <c:pt idx="2">
                  <c:v>Calderdale Royal Hospital (62)</c:v>
                </c:pt>
              </c:strCache>
            </c:strRef>
          </c:cat>
          <c:val>
            <c:numRef>
              <c:f>Sheet1!$G$2:$G$4</c:f>
              <c:numCache>
                <c:formatCode>0.0;;</c:formatCode>
                <c:ptCount val="3"/>
                <c:pt idx="0">
                  <c:v>6.8479122403266528</c:v>
                </c:pt>
                <c:pt idx="1">
                  <c:v>6.9755918039882507</c:v>
                </c:pt>
                <c:pt idx="2">
                  <c:v>6.784548373414256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Huddersfield Royal Infirmary (49)</c:v>
                </c:pt>
                <c:pt idx="2">
                  <c:v>Calderdale Royal Hospital (62)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Huddersfield Royal Infirmary (49)</c:v>
                </c:pt>
                <c:pt idx="2">
                  <c:v>Calderdale Royal Hospital (62)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Huddersfield Royal Infirmary (49)</c:v>
                </c:pt>
                <c:pt idx="2">
                  <c:v>Calderdale Royal Hospital (62)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3.1520877596733472</c:v>
                </c:pt>
                <c:pt idx="1">
                  <c:v>3.0244081960117493</c:v>
                </c:pt>
                <c:pt idx="2">
                  <c:v>3.215451626585744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Huddersfield Royal Infirmary (48)</c:v>
                </c:pt>
                <c:pt idx="2">
                  <c:v>Calderdale Royal Hospital (61)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Huddersfield Royal Infirmary (48)</c:v>
                </c:pt>
                <c:pt idx="2">
                  <c:v>Calderdale Royal Hospital (61)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Huddersfield Royal Infirmary (48)</c:v>
                </c:pt>
                <c:pt idx="2">
                  <c:v>Calderdale Royal Hospital (61)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Huddersfield Royal Infirmary (48)</c:v>
                </c:pt>
                <c:pt idx="2">
                  <c:v>Calderdale Royal Hospital (61)</c:v>
                </c:pt>
              </c:strCache>
            </c:strRef>
          </c:cat>
          <c:val>
            <c:numRef>
              <c:f>Sheet1!$G$2:$G$4</c:f>
              <c:numCache>
                <c:formatCode>0.0;;</c:formatCode>
                <c:ptCount val="3"/>
                <c:pt idx="0">
                  <c:v>7.5915548787912197</c:v>
                </c:pt>
                <c:pt idx="1">
                  <c:v>7.7388215546976298</c:v>
                </c:pt>
                <c:pt idx="2">
                  <c:v>7.5293721818359129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Huddersfield Royal Infirmary (48)</c:v>
                </c:pt>
                <c:pt idx="2">
                  <c:v>Calderdale Royal Hospital (61)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Huddersfield Royal Infirmary (48)</c:v>
                </c:pt>
                <c:pt idx="2">
                  <c:v>Calderdale Royal Hospital (61)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Huddersfield Royal Infirmary (48)</c:v>
                </c:pt>
                <c:pt idx="2">
                  <c:v>Calderdale Royal Hospital (61)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2.4084451212087803</c:v>
                </c:pt>
                <c:pt idx="1">
                  <c:v>2.2611784453023702</c:v>
                </c:pt>
                <c:pt idx="2">
                  <c:v>2.4706278181640871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Huddersfield Royal Infirmary (205)</c:v>
                </c:pt>
                <c:pt idx="2">
                  <c:v>Calderdale Royal Hospital (244)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Huddersfield Royal Infirmary (205)</c:v>
                </c:pt>
                <c:pt idx="2">
                  <c:v>Calderdale Royal Hospital (244)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Huddersfield Royal Infirmary (205)</c:v>
                </c:pt>
                <c:pt idx="2">
                  <c:v>Calderdale Royal Hospital (244)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Huddersfield Royal Infirmary (205)</c:v>
                </c:pt>
                <c:pt idx="2">
                  <c:v>Calderdale Royal Hospital (244)</c:v>
                </c:pt>
              </c:strCache>
            </c:strRef>
          </c:cat>
          <c:val>
            <c:numRef>
              <c:f>Sheet1!$G$2:$G$4</c:f>
              <c:numCache>
                <c:formatCode>0.0;;</c:formatCode>
                <c:ptCount val="3"/>
                <c:pt idx="0">
                  <c:v>6.4420360608434946</c:v>
                </c:pt>
                <c:pt idx="1">
                  <c:v>6.4078370339782964</c:v>
                </c:pt>
                <c:pt idx="2">
                  <c:v>6.4755706828080992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Huddersfield Royal Infirmary (205)</c:v>
                </c:pt>
                <c:pt idx="2">
                  <c:v>Calderdale Royal Hospital (244)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Huddersfield Royal Infirmary (205)</c:v>
                </c:pt>
                <c:pt idx="2">
                  <c:v>Calderdale Royal Hospital (244)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Huddersfield Royal Infirmary (205)</c:v>
                </c:pt>
                <c:pt idx="2">
                  <c:v>Calderdale Royal Hospital (244)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3.5579639391565054</c:v>
                </c:pt>
                <c:pt idx="1">
                  <c:v>3.5921629660217036</c:v>
                </c:pt>
                <c:pt idx="2">
                  <c:v>3.5244293171919008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Huddersfield Royal Infirmary (119)</c:v>
                </c:pt>
                <c:pt idx="2">
                  <c:v>Calderdale Royal Hospital (150)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Huddersfield Royal Infirmary (119)</c:v>
                </c:pt>
                <c:pt idx="2">
                  <c:v>Calderdale Royal Hospital (150)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Huddersfield Royal Infirmary (119)</c:v>
                </c:pt>
                <c:pt idx="2">
                  <c:v>Calderdale Royal Hospital (150)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Huddersfield Royal Infirmary (119)</c:v>
                </c:pt>
                <c:pt idx="2">
                  <c:v>Calderdale Royal Hospital (150)</c:v>
                </c:pt>
              </c:strCache>
            </c:strRef>
          </c:cat>
          <c:val>
            <c:numRef>
              <c:f>Sheet1!$G$2:$G$4</c:f>
              <c:numCache>
                <c:formatCode>0.0;;</c:formatCode>
                <c:ptCount val="3"/>
                <c:pt idx="0">
                  <c:v>6.1857767658396643</c:v>
                </c:pt>
                <c:pt idx="1">
                  <c:v>5.8601663738787533</c:v>
                </c:pt>
                <c:pt idx="2">
                  <c:v>6.5122860824633859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Huddersfield Royal Infirmary (119)</c:v>
                </c:pt>
                <c:pt idx="2">
                  <c:v>Calderdale Royal Hospital (150)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Huddersfield Royal Infirmary (119)</c:v>
                </c:pt>
                <c:pt idx="2">
                  <c:v>Calderdale Royal Hospital (150)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Huddersfield Royal Infirmary (119)</c:v>
                </c:pt>
                <c:pt idx="2">
                  <c:v>Calderdale Royal Hospital (150)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3.8142232341603357</c:v>
                </c:pt>
                <c:pt idx="1">
                  <c:v>4.1398336261212467</c:v>
                </c:pt>
                <c:pt idx="2">
                  <c:v>3.4877139175366141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Sheet1!$G$2:$G$4</c:f>
              <c:numCache>
                <c:formatCode>0.0;;</c:formatCode>
                <c:ptCount val="3"/>
                <c:pt idx="0">
                  <c:v>8.2260289129630983</c:v>
                </c:pt>
                <c:pt idx="1">
                  <c:v>8.3391611469535043</c:v>
                </c:pt>
                <c:pt idx="2">
                  <c:v>8.2260090281628564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Huddersfield Royal Infirmary (211)</c:v>
                </c:pt>
                <c:pt idx="2">
                  <c:v>Calderdale Royal Hospital (248)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1.7739710870369017</c:v>
                </c:pt>
                <c:pt idx="1">
                  <c:v>1.6608388530464957</c:v>
                </c:pt>
                <c:pt idx="2">
                  <c:v>1.7739909718371436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427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RWY | Calderdale and Huddersfield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427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RWY | Calderdale and Huddersfield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RWY | Calderdale and Huddersfield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Calderdale and Huddersfield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32997435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335172455"/>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18997486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40205083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176176880"/>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Calderdale and Huddersfield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Calderdale and Huddersfield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lang="en-GB" sz="1250">
                <a:solidFill>
                  <a:prstClr val="black"/>
                </a:solidFill>
                <a:latin typeface="Arial"/>
              </a:rPr>
              <a:t> </a:t>
            </a:r>
            <a:r>
              <a:rPr lang="en-GB" sz="1250" b="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lang="en-GB" sz="1250" b="0" noProof="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 whether they would need any additional equipment in their home after leaving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Dietary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9769915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401703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84850619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1947834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464929336"/>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082322391"/>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73666741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61168841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0002853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7901096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045999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86298542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1452219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22390741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282656227"/>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208160465"/>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15666191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99250783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2694162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295158692"/>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11060819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2314403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0195610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04566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89259222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756705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779684615"/>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205002954"/>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55050528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50868610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766226358"/>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6303345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236940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18071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8643270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41364567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17041870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64181439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9160881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40309133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1075580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62158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67257749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12111877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589683802"/>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59207217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17774183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423324978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0362258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97182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91057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35026484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18788375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96508315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99873943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03243564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91351282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2529794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82873826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262125869"/>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1256142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4724115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362085606"/>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81011583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70327672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946075111"/>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595827586"/>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9856206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50026180"/>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187612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38571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00291158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1324441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756850462"/>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96757758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6198145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1306406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090548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08807147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7775272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76311660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7076769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81004136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6612602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6113386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36790311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03899718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41930958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46686534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9175238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99051360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86213753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83404946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285203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832045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41352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10536764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4427640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02661597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4912782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2335619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33883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60600914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1196656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13387004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1114203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9383791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52823268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20126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7068154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94553810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7417340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7327182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473231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0831404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4898442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113393518"/>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74880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9436334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9495798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560057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3517277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2742262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0615049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4124230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1263265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1872859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2570866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5945097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4000046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6751991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42203113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6715613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9893505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3529658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0878147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7654983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3671508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6482870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9654423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5564221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1791820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87607876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85927978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87699377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7197116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79213440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6949100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11899516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5612201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649579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5439219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64278074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8791433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67751825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2530654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8713821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0059031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13568291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41621803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06539626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293787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8886631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87821046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8374724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65811450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933860664"/>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59408298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4467134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97005171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03835534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53659126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3923209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89498699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4403232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8883541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77280668"/>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1314901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80256825"/>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6483786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4504005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40592901"/>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92573179"/>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730345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910276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6598640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587325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064278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60210604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80474119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638223761"/>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16726804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27615972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371304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6634040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230874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4314249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991060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0134837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367704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3711706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322108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6239100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510207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042050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8774009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7019325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2921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265951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465441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1608295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16486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54547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19331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2352817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694831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344251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775381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2343548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17302714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75588731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5425703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21484303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109150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631000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54769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0286472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496951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7083959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323587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25430453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946613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943221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461535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0454036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423155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061398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311979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6680671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2968088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1846152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1089948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9097120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541399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556859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15874</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Calderdale and Huddersfield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2025-08-05T08:37:33Z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